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6" r:id="rId4"/>
    <p:sldId id="257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C4E5-D8CE-4DC0-ABFC-2D5D866D455A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5656-7D1A-48FE-B151-ADF8C728A6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15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4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51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56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93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7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83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66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26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60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30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4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0F00-59FE-4B0A-BEAD-7D7DB8B5C99B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159F-3F69-47A4-98F8-DD53E15474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0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98625"/>
          </a:xfrm>
        </p:spPr>
        <p:txBody>
          <a:bodyPr>
            <a:noAutofit/>
          </a:bodyPr>
          <a:lstStyle/>
          <a:p>
            <a:pPr algn="l"/>
            <a:r>
              <a:rPr lang="hu-HU" altLang="hu-H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hu-HU" altLang="hu-H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hu-HU" altLang="hu-H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hu-HU" altLang="hu-H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hu-HU" altLang="hu-H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</a:t>
            </a:r>
            <a:endParaRPr lang="hu-H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292725" y="2820988"/>
            <a:ext cx="3030538" cy="2217737"/>
            <a:chOff x="3334" y="1777"/>
            <a:chExt cx="1909" cy="1397"/>
          </a:xfrm>
        </p:grpSpPr>
        <p:pic>
          <p:nvPicPr>
            <p:cNvPr id="6" name="Picture 19" descr="earth-3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777"/>
              <a:ext cx="1417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MCj0290950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919" flipH="1">
              <a:off x="4377" y="2341"/>
              <a:ext cx="866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124075" y="5084763"/>
            <a:ext cx="6694488" cy="143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altLang="hu-HU" dirty="0" smtClean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Budai</a:t>
            </a:r>
          </a:p>
          <a:p>
            <a:pPr algn="l"/>
            <a:r>
              <a:rPr lang="hu-HU" alt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 University of </a:t>
            </a:r>
            <a:r>
              <a:rPr lang="hu-HU" alt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hu-HU" alt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hu-HU" alt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Economics</a:t>
            </a:r>
            <a:r>
              <a:rPr lang="hu-HU" alt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</a:t>
            </a:r>
            <a:r>
              <a:rPr lang="hu-HU" alt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alt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Sanitary</a:t>
            </a:r>
            <a:r>
              <a:rPr lang="hu-HU" alt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hu-HU" alt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hu-HU" alt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  <a:endParaRPr lang="hu-HU" altLang="hu-H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hu-HU" altLang="hu-HU" sz="1600" i="1" dirty="0" err="1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budai.peter</a:t>
            </a:r>
            <a:r>
              <a:rPr lang="hu-HU" altLang="hu-HU" sz="1600" i="1" dirty="0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hu-HU" altLang="hu-HU" sz="1600" i="1" dirty="0" err="1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epito.bme.hu</a:t>
            </a:r>
            <a:endParaRPr lang="hu-HU" altLang="hu-HU" sz="1600" i="1" dirty="0" smtClean="0">
              <a:solidFill>
                <a:srgbClr val="00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11188" y="5149850"/>
            <a:ext cx="1223962" cy="1231900"/>
            <a:chOff x="431" y="3244"/>
            <a:chExt cx="771" cy="776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31" y="3249"/>
              <a:ext cx="771" cy="77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31" y="3244"/>
              <a:ext cx="760" cy="776"/>
            </a:xfrm>
            <a:custGeom>
              <a:avLst/>
              <a:gdLst>
                <a:gd name="T0" fmla="*/ 0 w 760"/>
                <a:gd name="T1" fmla="*/ 776 h 776"/>
                <a:gd name="T2" fmla="*/ 0 w 760"/>
                <a:gd name="T3" fmla="*/ 0 h 776"/>
                <a:gd name="T4" fmla="*/ 760 w 760"/>
                <a:gd name="T5" fmla="*/ 0 h 776"/>
                <a:gd name="T6" fmla="*/ 531 w 760"/>
                <a:gd name="T7" fmla="*/ 558 h 776"/>
                <a:gd name="T8" fmla="*/ 0 w 760"/>
                <a:gd name="T9" fmla="*/ 776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776"/>
                <a:gd name="T17" fmla="*/ 760 w 760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776">
                  <a:moveTo>
                    <a:pt x="0" y="776"/>
                  </a:moveTo>
                  <a:lnTo>
                    <a:pt x="0" y="0"/>
                  </a:lnTo>
                  <a:lnTo>
                    <a:pt x="760" y="0"/>
                  </a:lnTo>
                  <a:cubicBezTo>
                    <a:pt x="755" y="196"/>
                    <a:pt x="658" y="429"/>
                    <a:pt x="531" y="558"/>
                  </a:cubicBezTo>
                  <a:cubicBezTo>
                    <a:pt x="404" y="687"/>
                    <a:pt x="234" y="760"/>
                    <a:pt x="0" y="776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2" y="3261"/>
              <a:ext cx="721" cy="732"/>
            </a:xfrm>
            <a:custGeom>
              <a:avLst/>
              <a:gdLst>
                <a:gd name="T0" fmla="*/ 11 w 721"/>
                <a:gd name="T1" fmla="*/ 732 h 732"/>
                <a:gd name="T2" fmla="*/ 492 w 721"/>
                <a:gd name="T3" fmla="*/ 525 h 732"/>
                <a:gd name="T4" fmla="*/ 716 w 721"/>
                <a:gd name="T5" fmla="*/ 17 h 732"/>
                <a:gd name="T6" fmla="*/ 240 w 721"/>
                <a:gd name="T7" fmla="*/ 210 h 732"/>
                <a:gd name="T8" fmla="*/ 11 w 721"/>
                <a:gd name="T9" fmla="*/ 732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732"/>
                <a:gd name="T17" fmla="*/ 721 w 72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732">
                  <a:moveTo>
                    <a:pt x="11" y="732"/>
                  </a:moveTo>
                  <a:cubicBezTo>
                    <a:pt x="190" y="721"/>
                    <a:pt x="375" y="644"/>
                    <a:pt x="492" y="525"/>
                  </a:cubicBezTo>
                  <a:cubicBezTo>
                    <a:pt x="609" y="406"/>
                    <a:pt x="721" y="196"/>
                    <a:pt x="716" y="17"/>
                  </a:cubicBezTo>
                  <a:cubicBezTo>
                    <a:pt x="567" y="0"/>
                    <a:pt x="358" y="91"/>
                    <a:pt x="240" y="210"/>
                  </a:cubicBezTo>
                  <a:cubicBezTo>
                    <a:pt x="123" y="329"/>
                    <a:pt x="0" y="565"/>
                    <a:pt x="11" y="732"/>
                  </a:cubicBezTo>
                  <a:close/>
                </a:path>
              </a:pathLst>
            </a:custGeom>
            <a:solidFill>
              <a:srgbClr val="CCFF99"/>
            </a:solidFill>
            <a:ln w="9525" cap="flat" cmpd="sng">
              <a:solidFill>
                <a:srgbClr val="CCFF99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39" y="3652"/>
              <a:ext cx="272" cy="27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1" y="3249"/>
              <a:ext cx="771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pic>
        <p:nvPicPr>
          <p:cNvPr id="22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Csoportba foglalás 41"/>
          <p:cNvGrpSpPr/>
          <p:nvPr/>
        </p:nvGrpSpPr>
        <p:grpSpPr>
          <a:xfrm>
            <a:off x="7145619" y="-1049638"/>
            <a:ext cx="1782027" cy="670060"/>
            <a:chOff x="7211463" y="4172680"/>
            <a:chExt cx="1782027" cy="670060"/>
          </a:xfrm>
        </p:grpSpPr>
        <p:sp>
          <p:nvSpPr>
            <p:cNvPr id="38" name="Lekerekített téglalap 37"/>
            <p:cNvSpPr/>
            <p:nvPr/>
          </p:nvSpPr>
          <p:spPr>
            <a:xfrm>
              <a:off x="7211463" y="4172680"/>
              <a:ext cx="1782027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Lekerekített téglalap 40"/>
            <p:cNvSpPr/>
            <p:nvPr/>
          </p:nvSpPr>
          <p:spPr>
            <a:xfrm>
              <a:off x="7254875" y="4212978"/>
              <a:ext cx="1701800" cy="577813"/>
            </a:xfrm>
            <a:prstGeom prst="roundRect">
              <a:avLst>
                <a:gd name="adj" fmla="val 8735"/>
              </a:avLst>
            </a:pr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0" name="Kép 39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325" y="4235475"/>
              <a:ext cx="1638301" cy="549277"/>
            </a:xfrm>
            <a:prstGeom prst="rect">
              <a:avLst/>
            </a:prstGeom>
          </p:spPr>
        </p:pic>
      </p:grpSp>
      <p:sp>
        <p:nvSpPr>
          <p:cNvPr id="62" name="Téglalap 61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övegdoboz 62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65" name="Lekerekített téglalap 64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020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39" y="2725500"/>
            <a:ext cx="6161213" cy="3873252"/>
          </a:xfrm>
          <a:prstGeom prst="rect">
            <a:avLst/>
          </a:prstGeom>
        </p:spPr>
      </p:pic>
      <p:sp>
        <p:nvSpPr>
          <p:cNvPr id="5124" name="Szövegdoboz 2"/>
          <p:cNvSpPr txBox="1">
            <a:spLocks noChangeArrowheads="1"/>
          </p:cNvSpPr>
          <p:nvPr/>
        </p:nvSpPr>
        <p:spPr bwMode="auto">
          <a:xfrm>
            <a:off x="2861703" y="2225078"/>
            <a:ext cx="2844776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altLang="hu-HU" sz="1600" dirty="0" smtClean="0">
                <a:solidFill>
                  <a:srgbClr val="FF0000"/>
                </a:solidFill>
              </a:rPr>
              <a:t>http</a:t>
            </a:r>
            <a:r>
              <a:rPr lang="hu-HU" altLang="hu-HU" sz="1600" dirty="0" smtClean="0">
                <a:solidFill>
                  <a:srgbClr val="FF0000"/>
                </a:solidFill>
              </a:rPr>
              <a:t>://</a:t>
            </a:r>
            <a:r>
              <a:rPr lang="hu-HU" altLang="hu-HU" sz="1600" dirty="0" smtClean="0">
                <a:solidFill>
                  <a:srgbClr val="FF0000"/>
                </a:solidFill>
              </a:rPr>
              <a:t>edu</a:t>
            </a:r>
            <a:r>
              <a:rPr lang="hu-HU" altLang="hu-HU" sz="1600" dirty="0" smtClean="0">
                <a:solidFill>
                  <a:srgbClr val="FF0000"/>
                </a:solidFill>
              </a:rPr>
              <a:t>.epito.bme.hu/</a:t>
            </a:r>
            <a:endParaRPr lang="hu-HU" altLang="hu-HU" sz="1600" dirty="0">
              <a:solidFill>
                <a:srgbClr val="FF0000"/>
              </a:solidFill>
            </a:endParaRPr>
          </a:p>
        </p:txBody>
      </p:sp>
      <p:sp>
        <p:nvSpPr>
          <p:cNvPr id="5126" name="Jobbra nyíl 6"/>
          <p:cNvSpPr>
            <a:spLocks noChangeArrowheads="1"/>
          </p:cNvSpPr>
          <p:nvPr/>
        </p:nvSpPr>
        <p:spPr bwMode="auto">
          <a:xfrm>
            <a:off x="5436096" y="3717726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13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13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5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</p:spTree>
    <p:extLst>
      <p:ext uri="{BB962C8B-B14F-4D97-AF65-F5344CB8AC3E}">
        <p14:creationId xmlns:p14="http://schemas.microsoft.com/office/powerpoint/2010/main" val="5401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ropbox\BoEE_2016_Spring\lo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3876"/>
            <a:ext cx="7343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716016" y="5146680"/>
            <a:ext cx="3024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User </a:t>
            </a:r>
            <a:r>
              <a:rPr lang="hu-HU" dirty="0" smtClean="0">
                <a:solidFill>
                  <a:srgbClr val="FF0000"/>
                </a:solidFill>
              </a:rPr>
              <a:t>ID</a:t>
            </a:r>
            <a:r>
              <a:rPr lang="en-US" dirty="0" smtClean="0">
                <a:solidFill>
                  <a:srgbClr val="FF0000"/>
                </a:solidFill>
              </a:rPr>
              <a:t>: five-digit number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Password: your password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6" name="Jobbra nyíl 6"/>
          <p:cNvSpPr>
            <a:spLocks noChangeArrowheads="1"/>
          </p:cNvSpPr>
          <p:nvPr/>
        </p:nvSpPr>
        <p:spPr bwMode="auto">
          <a:xfrm rot="10800000">
            <a:off x="4068192" y="5206474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" name="Jobbra nyíl 6"/>
          <p:cNvSpPr>
            <a:spLocks noChangeArrowheads="1"/>
          </p:cNvSpPr>
          <p:nvPr/>
        </p:nvSpPr>
        <p:spPr bwMode="auto">
          <a:xfrm rot="10800000">
            <a:off x="3564136" y="5460970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050040" y="3913956"/>
            <a:ext cx="32041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BME Address Book – Login page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13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13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5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</p:spTree>
    <p:extLst>
      <p:ext uri="{BB962C8B-B14F-4D97-AF65-F5344CB8AC3E}">
        <p14:creationId xmlns:p14="http://schemas.microsoft.com/office/powerpoint/2010/main" val="389636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ropbox\BoEE_2016_Spring\lo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343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7584" y="2346775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If you do not have BME Address Book ID yet, you can set up one by clicking on the link that says:</a:t>
            </a:r>
            <a:r>
              <a:rPr lang="hu-HU" dirty="0" smtClean="0">
                <a:solidFill>
                  <a:srgbClr val="FF0000"/>
                </a:solidFill>
              </a:rPr>
              <a:t> "</a:t>
            </a:r>
            <a:r>
              <a:rPr lang="en-US" i="1" dirty="0" err="1" smtClean="0">
                <a:solidFill>
                  <a:srgbClr val="FF0000"/>
                </a:solidFill>
              </a:rPr>
              <a:t>ezen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az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oldalon</a:t>
            </a:r>
            <a:r>
              <a:rPr lang="hu-HU" dirty="0" smtClean="0">
                <a:solidFill>
                  <a:srgbClr val="FF0000"/>
                </a:solidFill>
              </a:rPr>
              <a:t>"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Jobbra nyíl 6"/>
          <p:cNvSpPr>
            <a:spLocks noChangeArrowheads="1"/>
          </p:cNvSpPr>
          <p:nvPr/>
        </p:nvSpPr>
        <p:spPr bwMode="auto">
          <a:xfrm rot="10800000">
            <a:off x="3177090" y="4509120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9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13" name="Lekerekített téglalap 12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0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</p:spTree>
    <p:extLst>
      <p:ext uri="{BB962C8B-B14F-4D97-AF65-F5344CB8AC3E}">
        <p14:creationId xmlns:p14="http://schemas.microsoft.com/office/powerpoint/2010/main" val="270317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g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2" y="2348880"/>
            <a:ext cx="76459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4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8" name="Lekerekített téglalap 7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5" name="Jobbra nyíl 3"/>
          <p:cNvSpPr>
            <a:spLocks noChangeArrowheads="1"/>
          </p:cNvSpPr>
          <p:nvPr/>
        </p:nvSpPr>
        <p:spPr bwMode="auto">
          <a:xfrm rot="5400000">
            <a:off x="6804024" y="4869384"/>
            <a:ext cx="4318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" name="Jobbra nyíl 7"/>
          <p:cNvSpPr>
            <a:spLocks noChangeArrowheads="1"/>
          </p:cNvSpPr>
          <p:nvPr/>
        </p:nvSpPr>
        <p:spPr bwMode="auto">
          <a:xfrm>
            <a:off x="4211960" y="5804817"/>
            <a:ext cx="43180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smtClean="0"/>
              <a:t>Course management</a:t>
            </a:r>
            <a:br>
              <a:rPr lang="en-US" altLang="hu-HU" b="1" smtClean="0"/>
            </a:br>
            <a:r>
              <a:rPr lang="en-US" altLang="hu-HU" b="1" smtClean="0"/>
              <a:t>and learning materials</a:t>
            </a:r>
            <a:endParaRPr lang="en-US" alt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475656" y="5733256"/>
            <a:ext cx="26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Your </a:t>
            </a:r>
            <a:r>
              <a:rPr lang="en-US" dirty="0" err="1" smtClean="0">
                <a:solidFill>
                  <a:srgbClr val="FF0000"/>
                </a:solidFill>
              </a:rPr>
              <a:t>Neptun</a:t>
            </a:r>
            <a:r>
              <a:rPr lang="en-US" dirty="0" smtClean="0">
                <a:solidFill>
                  <a:srgbClr val="FF0000"/>
                </a:solidFill>
              </a:rPr>
              <a:t> code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Your </a:t>
            </a:r>
            <a:r>
              <a:rPr lang="en-US" dirty="0" err="1" smtClean="0">
                <a:solidFill>
                  <a:srgbClr val="FF0000"/>
                </a:solidFill>
              </a:rPr>
              <a:t>Neptun</a:t>
            </a:r>
            <a:r>
              <a:rPr lang="en-US" dirty="0" smtClean="0">
                <a:solidFill>
                  <a:srgbClr val="FF0000"/>
                </a:solidFill>
              </a:rPr>
              <a:t> password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Jobbra nyíl 7"/>
          <p:cNvSpPr>
            <a:spLocks noChangeArrowheads="1"/>
          </p:cNvSpPr>
          <p:nvPr/>
        </p:nvSpPr>
        <p:spPr bwMode="auto">
          <a:xfrm>
            <a:off x="4500240" y="6092403"/>
            <a:ext cx="43180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4426155" y="3573016"/>
            <a:ext cx="387024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 order to set up a BME Address Book ID or to request a new password, first you must authenticate yourself on this page with your </a:t>
            </a:r>
            <a:r>
              <a:rPr lang="en-US" dirty="0" err="1" smtClean="0">
                <a:solidFill>
                  <a:srgbClr val="FF0000"/>
                </a:solidFill>
              </a:rPr>
              <a:t>Neptun</a:t>
            </a:r>
            <a:r>
              <a:rPr lang="en-US" dirty="0" smtClean="0">
                <a:solidFill>
                  <a:srgbClr val="FF0000"/>
                </a:solidFill>
              </a:rPr>
              <a:t> Login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6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ogi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1" y="2489026"/>
            <a:ext cx="74390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4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8" name="Lekerekített téglalap 7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5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smtClean="0"/>
              <a:t>Course management</a:t>
            </a:r>
            <a:br>
              <a:rPr lang="en-US" altLang="hu-HU" b="1" smtClean="0"/>
            </a:br>
            <a:r>
              <a:rPr lang="en-US" altLang="hu-HU" b="1" smtClean="0"/>
              <a:t>and learning materials</a:t>
            </a:r>
            <a:endParaRPr lang="en-US" altLang="hu-HU" b="1" dirty="0"/>
          </a:p>
        </p:txBody>
      </p:sp>
      <p:sp>
        <p:nvSpPr>
          <p:cNvPr id="16" name="Jobbra nyíl 15"/>
          <p:cNvSpPr>
            <a:spLocks noChangeArrowheads="1"/>
          </p:cNvSpPr>
          <p:nvPr/>
        </p:nvSpPr>
        <p:spPr bwMode="auto">
          <a:xfrm rot="10800000">
            <a:off x="3491880" y="5229200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7" name="Jobbra nyíl 16"/>
          <p:cNvSpPr>
            <a:spLocks noChangeArrowheads="1"/>
          </p:cNvSpPr>
          <p:nvPr/>
        </p:nvSpPr>
        <p:spPr bwMode="auto">
          <a:xfrm rot="10800000">
            <a:off x="2627784" y="6093296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4139952" y="5013176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Your BME Address Book User ID (a five-digit number before the </a:t>
            </a:r>
            <a:r>
              <a:rPr lang="en-US" i="1" dirty="0" smtClean="0">
                <a:solidFill>
                  <a:srgbClr val="FF0000"/>
                </a:solidFill>
              </a:rPr>
              <a:t>@bme.hu</a:t>
            </a:r>
            <a:r>
              <a:rPr lang="en-US" dirty="0" smtClean="0">
                <a:solidFill>
                  <a:srgbClr val="FF0000"/>
                </a:solidFill>
              </a:rPr>
              <a:t>) is shown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203848" y="5951021"/>
            <a:ext cx="42807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By clicking on this link, you can set up a new password for you</a:t>
            </a:r>
            <a:r>
              <a:rPr lang="hu-HU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BME Address Book 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ogi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7291"/>
            <a:ext cx="9144000" cy="41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4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8" name="Lekerekített téglalap 7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5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012160" y="5661248"/>
            <a:ext cx="3024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Enter new password here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Repeat the new password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Jobbra nyíl 6"/>
          <p:cNvSpPr>
            <a:spLocks noChangeArrowheads="1"/>
          </p:cNvSpPr>
          <p:nvPr/>
        </p:nvSpPr>
        <p:spPr bwMode="auto">
          <a:xfrm rot="10800000">
            <a:off x="5524271" y="5697075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" name="Jobbra nyíl 6"/>
          <p:cNvSpPr>
            <a:spLocks noChangeArrowheads="1"/>
          </p:cNvSpPr>
          <p:nvPr/>
        </p:nvSpPr>
        <p:spPr bwMode="auto">
          <a:xfrm rot="10800000">
            <a:off x="5524271" y="6012500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195736" y="3255421"/>
            <a:ext cx="662473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Please make sure that your new password: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does not match your </a:t>
            </a:r>
            <a:r>
              <a:rPr lang="en-US" sz="1600" i="1" dirty="0" err="1" smtClean="0">
                <a:solidFill>
                  <a:srgbClr val="FF0000"/>
                </a:solidFill>
              </a:rPr>
              <a:t>Neptun</a:t>
            </a:r>
            <a:r>
              <a:rPr lang="en-US" sz="1600" i="1" dirty="0" smtClean="0">
                <a:solidFill>
                  <a:srgbClr val="FF0000"/>
                </a:solidFill>
              </a:rPr>
              <a:t> password or </a:t>
            </a:r>
            <a:r>
              <a:rPr lang="en-US" sz="1600" i="1" dirty="0" err="1" smtClean="0">
                <a:solidFill>
                  <a:srgbClr val="FF0000"/>
                </a:solidFill>
              </a:rPr>
              <a:t>Neptun</a:t>
            </a:r>
            <a:r>
              <a:rPr lang="en-US" sz="1600" i="1" dirty="0" smtClean="0">
                <a:solidFill>
                  <a:srgbClr val="FF0000"/>
                </a:solidFill>
              </a:rPr>
              <a:t> code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consist of at least 6 characters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contains at least one character from at least three of the following classes: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capital letter (English alphabet)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lowercase letter (English alphabet)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numbers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special characters: !"#$%&amp;'()*+,-./:;&lt;=&gt;?@[]^_`{|}~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i="1" dirty="0" smtClean="0">
                <a:solidFill>
                  <a:srgbClr val="FF0000"/>
                </a:solidFill>
              </a:rPr>
              <a:t>does NOT contain space or the \ c</a:t>
            </a:r>
            <a:r>
              <a:rPr lang="hu-HU" sz="1600" i="1" dirty="0" smtClean="0">
                <a:solidFill>
                  <a:srgbClr val="FF0000"/>
                </a:solidFill>
              </a:rPr>
              <a:t>h</a:t>
            </a:r>
            <a:r>
              <a:rPr lang="en-US" sz="1600" i="1" dirty="0" err="1" smtClean="0">
                <a:solidFill>
                  <a:srgbClr val="FF0000"/>
                </a:solidFill>
              </a:rPr>
              <a:t>aarcter</a:t>
            </a:r>
            <a:endParaRPr lang="en-US" sz="1600" i="1" dirty="0" smtClean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195736" y="2747291"/>
            <a:ext cx="662473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Setting up a new password for your BME Address Book User 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zövegdoboz 2"/>
          <p:cNvSpPr txBox="1">
            <a:spLocks noChangeArrowheads="1"/>
          </p:cNvSpPr>
          <p:nvPr/>
        </p:nvSpPr>
        <p:spPr bwMode="auto">
          <a:xfrm>
            <a:off x="1114697" y="2564904"/>
            <a:ext cx="6697663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altLang="hu-HU" sz="1600" dirty="0" smtClean="0">
                <a:solidFill>
                  <a:srgbClr val="FF0000"/>
                </a:solidFill>
              </a:rPr>
              <a:t>http://oktatas.epito.bme.hu/course/view.php?id=459&amp;lang=en</a:t>
            </a:r>
            <a:endParaRPr lang="hu-HU" altLang="hu-H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ropbox\BoEE_2016_Spring\lo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3876"/>
            <a:ext cx="7343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716016" y="5146680"/>
            <a:ext cx="3024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User </a:t>
            </a:r>
            <a:r>
              <a:rPr lang="hu-HU" dirty="0" smtClean="0">
                <a:solidFill>
                  <a:srgbClr val="FF0000"/>
                </a:solidFill>
              </a:rPr>
              <a:t>ID</a:t>
            </a:r>
            <a:r>
              <a:rPr lang="en-US" dirty="0" smtClean="0">
                <a:solidFill>
                  <a:srgbClr val="FF0000"/>
                </a:solidFill>
              </a:rPr>
              <a:t>: five-digit number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Password: your password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6" name="Jobbra nyíl 6"/>
          <p:cNvSpPr>
            <a:spLocks noChangeArrowheads="1"/>
          </p:cNvSpPr>
          <p:nvPr/>
        </p:nvSpPr>
        <p:spPr bwMode="auto">
          <a:xfrm rot="10800000">
            <a:off x="4068192" y="5206474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" name="Jobbra nyíl 6"/>
          <p:cNvSpPr>
            <a:spLocks noChangeArrowheads="1"/>
          </p:cNvSpPr>
          <p:nvPr/>
        </p:nvSpPr>
        <p:spPr bwMode="auto">
          <a:xfrm rot="10800000">
            <a:off x="3564136" y="5460970"/>
            <a:ext cx="4318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050040" y="3913956"/>
            <a:ext cx="32041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BME Address Book – Login page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13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13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5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</p:spTree>
    <p:extLst>
      <p:ext uri="{BB962C8B-B14F-4D97-AF65-F5344CB8AC3E}">
        <p14:creationId xmlns:p14="http://schemas.microsoft.com/office/powerpoint/2010/main" val="69369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ropbox\BoEE_2016_Spring\oktatas_Bo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90" y="2492896"/>
            <a:ext cx="6200790" cy="42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822"/>
            <a:ext cx="9144000" cy="867134"/>
          </a:xfrm>
          <a:prstGeom prst="rect">
            <a:avLst/>
          </a:prstGeom>
        </p:spPr>
      </p:pic>
      <p:pic>
        <p:nvPicPr>
          <p:cNvPr id="7" name="Picture 5" descr="C:\Documents and Settings\BP\Asztal\bme_logo_kic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96" y="131144"/>
            <a:ext cx="1695204" cy="5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 flipV="1">
            <a:off x="0" y="813248"/>
            <a:ext cx="9144000" cy="64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845659" y="97735"/>
            <a:ext cx="41745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Budapest University of Technology and Economics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gency FB" pitchFamily="34" charset="0"/>
              </a:rPr>
              <a:t>Department of Sanitary and Environmental Engineering</a:t>
            </a:r>
            <a:endParaRPr lang="en-US" dirty="0">
              <a:latin typeface="Agency FB" pitchFamily="34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77259" y="160567"/>
            <a:ext cx="508542" cy="520668"/>
            <a:chOff x="104303" y="85871"/>
            <a:chExt cx="654453" cy="670060"/>
          </a:xfrm>
        </p:grpSpPr>
        <p:sp>
          <p:nvSpPr>
            <p:cNvPr id="11" name="Lekerekített téglalap 10"/>
            <p:cNvSpPr/>
            <p:nvPr/>
          </p:nvSpPr>
          <p:spPr>
            <a:xfrm>
              <a:off x="104303" y="85871"/>
              <a:ext cx="654453" cy="670060"/>
            </a:xfrm>
            <a:prstGeom prst="roundRect">
              <a:avLst>
                <a:gd name="adj" fmla="val 873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13" y="142303"/>
              <a:ext cx="566734" cy="56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53988" y="145478"/>
              <a:ext cx="560384" cy="5619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50813" y="142303"/>
              <a:ext cx="566734" cy="568326"/>
            </a:xfrm>
            <a:custGeom>
              <a:avLst/>
              <a:gdLst>
                <a:gd name="T0" fmla="*/ 16057 w 16057"/>
                <a:gd name="T1" fmla="*/ 95 h 16109"/>
                <a:gd name="T2" fmla="*/ 15963 w 16057"/>
                <a:gd name="T3" fmla="*/ 189 h 16109"/>
                <a:gd name="T4" fmla="*/ 95 w 16057"/>
                <a:gd name="T5" fmla="*/ 189 h 16109"/>
                <a:gd name="T6" fmla="*/ 95 w 16057"/>
                <a:gd name="T7" fmla="*/ 0 h 16109"/>
                <a:gd name="T8" fmla="*/ 15963 w 16057"/>
                <a:gd name="T9" fmla="*/ 0 h 16109"/>
                <a:gd name="T10" fmla="*/ 16057 w 16057"/>
                <a:gd name="T11" fmla="*/ 95 h 16109"/>
                <a:gd name="T12" fmla="*/ 15963 w 16057"/>
                <a:gd name="T13" fmla="*/ 16109 h 16109"/>
                <a:gd name="T14" fmla="*/ 15868 w 16057"/>
                <a:gd name="T15" fmla="*/ 16014 h 16109"/>
                <a:gd name="T16" fmla="*/ 15868 w 16057"/>
                <a:gd name="T17" fmla="*/ 95 h 16109"/>
                <a:gd name="T18" fmla="*/ 16057 w 16057"/>
                <a:gd name="T19" fmla="*/ 95 h 16109"/>
                <a:gd name="T20" fmla="*/ 16057 w 16057"/>
                <a:gd name="T21" fmla="*/ 16014 h 16109"/>
                <a:gd name="T22" fmla="*/ 15963 w 16057"/>
                <a:gd name="T23" fmla="*/ 16109 h 16109"/>
                <a:gd name="T24" fmla="*/ 0 w 16057"/>
                <a:gd name="T25" fmla="*/ 16014 h 16109"/>
                <a:gd name="T26" fmla="*/ 95 w 16057"/>
                <a:gd name="T27" fmla="*/ 15919 h 16109"/>
                <a:gd name="T28" fmla="*/ 15963 w 16057"/>
                <a:gd name="T29" fmla="*/ 15919 h 16109"/>
                <a:gd name="T30" fmla="*/ 15963 w 16057"/>
                <a:gd name="T31" fmla="*/ 16109 h 16109"/>
                <a:gd name="T32" fmla="*/ 95 w 16057"/>
                <a:gd name="T33" fmla="*/ 16109 h 16109"/>
                <a:gd name="T34" fmla="*/ 0 w 16057"/>
                <a:gd name="T35" fmla="*/ 16014 h 16109"/>
                <a:gd name="T36" fmla="*/ 95 w 16057"/>
                <a:gd name="T37" fmla="*/ 0 h 16109"/>
                <a:gd name="T38" fmla="*/ 190 w 16057"/>
                <a:gd name="T39" fmla="*/ 95 h 16109"/>
                <a:gd name="T40" fmla="*/ 190 w 16057"/>
                <a:gd name="T41" fmla="*/ 16014 h 16109"/>
                <a:gd name="T42" fmla="*/ 0 w 16057"/>
                <a:gd name="T43" fmla="*/ 16014 h 16109"/>
                <a:gd name="T44" fmla="*/ 0 w 16057"/>
                <a:gd name="T45" fmla="*/ 95 h 16109"/>
                <a:gd name="T46" fmla="*/ 95 w 16057"/>
                <a:gd name="T47" fmla="*/ 0 h 16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57" h="16109">
                  <a:moveTo>
                    <a:pt x="16057" y="95"/>
                  </a:moveTo>
                  <a:lnTo>
                    <a:pt x="15963" y="189"/>
                  </a:lnTo>
                  <a:lnTo>
                    <a:pt x="95" y="189"/>
                  </a:lnTo>
                  <a:lnTo>
                    <a:pt x="95" y="0"/>
                  </a:lnTo>
                  <a:lnTo>
                    <a:pt x="15963" y="0"/>
                  </a:lnTo>
                  <a:lnTo>
                    <a:pt x="16057" y="95"/>
                  </a:lnTo>
                  <a:close/>
                  <a:moveTo>
                    <a:pt x="15963" y="16109"/>
                  </a:moveTo>
                  <a:lnTo>
                    <a:pt x="15868" y="16014"/>
                  </a:lnTo>
                  <a:lnTo>
                    <a:pt x="15868" y="95"/>
                  </a:lnTo>
                  <a:lnTo>
                    <a:pt x="16057" y="95"/>
                  </a:lnTo>
                  <a:lnTo>
                    <a:pt x="16057" y="16014"/>
                  </a:lnTo>
                  <a:lnTo>
                    <a:pt x="15963" y="16109"/>
                  </a:lnTo>
                  <a:close/>
                  <a:moveTo>
                    <a:pt x="0" y="16014"/>
                  </a:moveTo>
                  <a:lnTo>
                    <a:pt x="95" y="15919"/>
                  </a:lnTo>
                  <a:lnTo>
                    <a:pt x="15963" y="15919"/>
                  </a:lnTo>
                  <a:lnTo>
                    <a:pt x="15963" y="16109"/>
                  </a:lnTo>
                  <a:lnTo>
                    <a:pt x="95" y="16109"/>
                  </a:lnTo>
                  <a:lnTo>
                    <a:pt x="0" y="16014"/>
                  </a:lnTo>
                  <a:close/>
                  <a:moveTo>
                    <a:pt x="95" y="0"/>
                  </a:moveTo>
                  <a:lnTo>
                    <a:pt x="190" y="95"/>
                  </a:lnTo>
                  <a:lnTo>
                    <a:pt x="190" y="16014"/>
                  </a:lnTo>
                  <a:lnTo>
                    <a:pt x="0" y="16014"/>
                  </a:lnTo>
                  <a:lnTo>
                    <a:pt x="0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68989" y="145477"/>
              <a:ext cx="546970" cy="568327"/>
            </a:xfrm>
            <a:custGeom>
              <a:avLst/>
              <a:gdLst>
                <a:gd name="T0" fmla="*/ 15557 w 15865"/>
                <a:gd name="T1" fmla="*/ 25 h 15895"/>
                <a:gd name="T2" fmla="*/ 14936 w 15865"/>
                <a:gd name="T3" fmla="*/ 68 h 15895"/>
                <a:gd name="T4" fmla="*/ 14296 w 15865"/>
                <a:gd name="T5" fmla="*/ 107 h 15895"/>
                <a:gd name="T6" fmla="*/ 13640 w 15865"/>
                <a:gd name="T7" fmla="*/ 150 h 15895"/>
                <a:gd name="T8" fmla="*/ 12968 w 15865"/>
                <a:gd name="T9" fmla="*/ 205 h 15895"/>
                <a:gd name="T10" fmla="*/ 12280 w 15865"/>
                <a:gd name="T11" fmla="*/ 280 h 15895"/>
                <a:gd name="T12" fmla="*/ 11577 w 15865"/>
                <a:gd name="T13" fmla="*/ 384 h 15895"/>
                <a:gd name="T14" fmla="*/ 10860 w 15865"/>
                <a:gd name="T15" fmla="*/ 523 h 15895"/>
                <a:gd name="T16" fmla="*/ 10129 w 15865"/>
                <a:gd name="T17" fmla="*/ 706 h 15895"/>
                <a:gd name="T18" fmla="*/ 9385 w 15865"/>
                <a:gd name="T19" fmla="*/ 941 h 15895"/>
                <a:gd name="T20" fmla="*/ 8628 w 15865"/>
                <a:gd name="T21" fmla="*/ 1236 h 15895"/>
                <a:gd name="T22" fmla="*/ 7860 w 15865"/>
                <a:gd name="T23" fmla="*/ 1599 h 15895"/>
                <a:gd name="T24" fmla="*/ 7081 w 15865"/>
                <a:gd name="T25" fmla="*/ 2038 h 15895"/>
                <a:gd name="T26" fmla="*/ 6290 w 15865"/>
                <a:gd name="T27" fmla="*/ 2560 h 15895"/>
                <a:gd name="T28" fmla="*/ 5490 w 15865"/>
                <a:gd name="T29" fmla="*/ 3175 h 15895"/>
                <a:gd name="T30" fmla="*/ 4679 w 15865"/>
                <a:gd name="T31" fmla="*/ 3889 h 15895"/>
                <a:gd name="T32" fmla="*/ 3875 w 15865"/>
                <a:gd name="T33" fmla="*/ 4697 h 15895"/>
                <a:gd name="T34" fmla="*/ 3163 w 15865"/>
                <a:gd name="T35" fmla="*/ 5516 h 15895"/>
                <a:gd name="T36" fmla="*/ 2552 w 15865"/>
                <a:gd name="T37" fmla="*/ 6330 h 15895"/>
                <a:gd name="T38" fmla="*/ 2031 w 15865"/>
                <a:gd name="T39" fmla="*/ 7137 h 15895"/>
                <a:gd name="T40" fmla="*/ 1594 w 15865"/>
                <a:gd name="T41" fmla="*/ 7936 h 15895"/>
                <a:gd name="T42" fmla="*/ 1232 w 15865"/>
                <a:gd name="T43" fmla="*/ 8723 h 15895"/>
                <a:gd name="T44" fmla="*/ 939 w 15865"/>
                <a:gd name="T45" fmla="*/ 9500 h 15895"/>
                <a:gd name="T46" fmla="*/ 705 w 15865"/>
                <a:gd name="T47" fmla="*/ 10261 h 15895"/>
                <a:gd name="T48" fmla="*/ 523 w 15865"/>
                <a:gd name="T49" fmla="*/ 11007 h 15895"/>
                <a:gd name="T50" fmla="*/ 385 w 15865"/>
                <a:gd name="T51" fmla="*/ 11734 h 15895"/>
                <a:gd name="T52" fmla="*/ 282 w 15865"/>
                <a:gd name="T53" fmla="*/ 12442 h 15895"/>
                <a:gd name="T54" fmla="*/ 207 w 15865"/>
                <a:gd name="T55" fmla="*/ 13127 h 15895"/>
                <a:gd name="T56" fmla="*/ 152 w 15865"/>
                <a:gd name="T57" fmla="*/ 13790 h 15895"/>
                <a:gd name="T58" fmla="*/ 109 w 15865"/>
                <a:gd name="T59" fmla="*/ 14427 h 15895"/>
                <a:gd name="T60" fmla="*/ 70 w 15865"/>
                <a:gd name="T61" fmla="*/ 15036 h 15895"/>
                <a:gd name="T62" fmla="*/ 27 w 15865"/>
                <a:gd name="T63" fmla="*/ 15616 h 15895"/>
                <a:gd name="T64" fmla="*/ 15865 w 15865"/>
                <a:gd name="T65" fmla="*/ 15894 h 15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65" h="15895">
                  <a:moveTo>
                    <a:pt x="15862" y="0"/>
                  </a:moveTo>
                  <a:lnTo>
                    <a:pt x="15557" y="25"/>
                  </a:lnTo>
                  <a:lnTo>
                    <a:pt x="15249" y="47"/>
                  </a:lnTo>
                  <a:lnTo>
                    <a:pt x="14936" y="68"/>
                  </a:lnTo>
                  <a:lnTo>
                    <a:pt x="14618" y="88"/>
                  </a:lnTo>
                  <a:lnTo>
                    <a:pt x="14296" y="107"/>
                  </a:lnTo>
                  <a:lnTo>
                    <a:pt x="13970" y="128"/>
                  </a:lnTo>
                  <a:lnTo>
                    <a:pt x="13640" y="150"/>
                  </a:lnTo>
                  <a:lnTo>
                    <a:pt x="13305" y="175"/>
                  </a:lnTo>
                  <a:lnTo>
                    <a:pt x="12968" y="205"/>
                  </a:lnTo>
                  <a:lnTo>
                    <a:pt x="12626" y="240"/>
                  </a:lnTo>
                  <a:lnTo>
                    <a:pt x="12280" y="280"/>
                  </a:lnTo>
                  <a:lnTo>
                    <a:pt x="11931" y="328"/>
                  </a:lnTo>
                  <a:lnTo>
                    <a:pt x="11577" y="384"/>
                  </a:lnTo>
                  <a:lnTo>
                    <a:pt x="11220" y="448"/>
                  </a:lnTo>
                  <a:lnTo>
                    <a:pt x="10860" y="523"/>
                  </a:lnTo>
                  <a:lnTo>
                    <a:pt x="10496" y="608"/>
                  </a:lnTo>
                  <a:lnTo>
                    <a:pt x="10129" y="706"/>
                  </a:lnTo>
                  <a:lnTo>
                    <a:pt x="9759" y="817"/>
                  </a:lnTo>
                  <a:lnTo>
                    <a:pt x="9385" y="941"/>
                  </a:lnTo>
                  <a:lnTo>
                    <a:pt x="9009" y="1081"/>
                  </a:lnTo>
                  <a:lnTo>
                    <a:pt x="8628" y="1236"/>
                  </a:lnTo>
                  <a:lnTo>
                    <a:pt x="8246" y="1408"/>
                  </a:lnTo>
                  <a:lnTo>
                    <a:pt x="7860" y="1599"/>
                  </a:lnTo>
                  <a:lnTo>
                    <a:pt x="7472" y="1808"/>
                  </a:lnTo>
                  <a:lnTo>
                    <a:pt x="7081" y="2038"/>
                  </a:lnTo>
                  <a:lnTo>
                    <a:pt x="6686" y="2288"/>
                  </a:lnTo>
                  <a:lnTo>
                    <a:pt x="6290" y="2560"/>
                  </a:lnTo>
                  <a:lnTo>
                    <a:pt x="5891" y="2856"/>
                  </a:lnTo>
                  <a:lnTo>
                    <a:pt x="5490" y="3175"/>
                  </a:lnTo>
                  <a:lnTo>
                    <a:pt x="5086" y="3519"/>
                  </a:lnTo>
                  <a:lnTo>
                    <a:pt x="4679" y="3889"/>
                  </a:lnTo>
                  <a:lnTo>
                    <a:pt x="4271" y="4286"/>
                  </a:lnTo>
                  <a:lnTo>
                    <a:pt x="3875" y="4697"/>
                  </a:lnTo>
                  <a:lnTo>
                    <a:pt x="3507" y="5107"/>
                  </a:lnTo>
                  <a:lnTo>
                    <a:pt x="3163" y="5516"/>
                  </a:lnTo>
                  <a:lnTo>
                    <a:pt x="2846" y="5924"/>
                  </a:lnTo>
                  <a:lnTo>
                    <a:pt x="2552" y="6330"/>
                  </a:lnTo>
                  <a:lnTo>
                    <a:pt x="2280" y="6734"/>
                  </a:lnTo>
                  <a:lnTo>
                    <a:pt x="2031" y="7137"/>
                  </a:lnTo>
                  <a:lnTo>
                    <a:pt x="1803" y="7538"/>
                  </a:lnTo>
                  <a:lnTo>
                    <a:pt x="1594" y="7936"/>
                  </a:lnTo>
                  <a:lnTo>
                    <a:pt x="1404" y="8331"/>
                  </a:lnTo>
                  <a:lnTo>
                    <a:pt x="1232" y="8723"/>
                  </a:lnTo>
                  <a:lnTo>
                    <a:pt x="1078" y="9113"/>
                  </a:lnTo>
                  <a:lnTo>
                    <a:pt x="939" y="9500"/>
                  </a:lnTo>
                  <a:lnTo>
                    <a:pt x="815" y="9882"/>
                  </a:lnTo>
                  <a:lnTo>
                    <a:pt x="705" y="10261"/>
                  </a:lnTo>
                  <a:lnTo>
                    <a:pt x="608" y="10636"/>
                  </a:lnTo>
                  <a:lnTo>
                    <a:pt x="523" y="11007"/>
                  </a:lnTo>
                  <a:lnTo>
                    <a:pt x="449" y="11372"/>
                  </a:lnTo>
                  <a:lnTo>
                    <a:pt x="385" y="11734"/>
                  </a:lnTo>
                  <a:lnTo>
                    <a:pt x="330" y="12091"/>
                  </a:lnTo>
                  <a:lnTo>
                    <a:pt x="282" y="12442"/>
                  </a:lnTo>
                  <a:lnTo>
                    <a:pt x="241" y="12788"/>
                  </a:lnTo>
                  <a:lnTo>
                    <a:pt x="207" y="13127"/>
                  </a:lnTo>
                  <a:lnTo>
                    <a:pt x="178" y="13462"/>
                  </a:lnTo>
                  <a:lnTo>
                    <a:pt x="152" y="13790"/>
                  </a:lnTo>
                  <a:lnTo>
                    <a:pt x="130" y="14111"/>
                  </a:lnTo>
                  <a:lnTo>
                    <a:pt x="109" y="14427"/>
                  </a:lnTo>
                  <a:lnTo>
                    <a:pt x="90" y="14735"/>
                  </a:lnTo>
                  <a:lnTo>
                    <a:pt x="70" y="15036"/>
                  </a:lnTo>
                  <a:lnTo>
                    <a:pt x="49" y="15330"/>
                  </a:lnTo>
                  <a:lnTo>
                    <a:pt x="27" y="15616"/>
                  </a:lnTo>
                  <a:lnTo>
                    <a:pt x="0" y="15895"/>
                  </a:lnTo>
                  <a:lnTo>
                    <a:pt x="15865" y="1589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76248" y="470916"/>
              <a:ext cx="180974" cy="180975"/>
            </a:xfrm>
            <a:custGeom>
              <a:avLst/>
              <a:gdLst>
                <a:gd name="T0" fmla="*/ 2829 w 5132"/>
                <a:gd name="T1" fmla="*/ 13 h 5149"/>
                <a:gd name="T2" fmla="*/ 3207 w 5132"/>
                <a:gd name="T3" fmla="*/ 80 h 5149"/>
                <a:gd name="T4" fmla="*/ 3565 w 5132"/>
                <a:gd name="T5" fmla="*/ 202 h 5149"/>
                <a:gd name="T6" fmla="*/ 3897 w 5132"/>
                <a:gd name="T7" fmla="*/ 372 h 5149"/>
                <a:gd name="T8" fmla="*/ 4198 w 5132"/>
                <a:gd name="T9" fmla="*/ 588 h 5149"/>
                <a:gd name="T10" fmla="*/ 4465 w 5132"/>
                <a:gd name="T11" fmla="*/ 843 h 5149"/>
                <a:gd name="T12" fmla="*/ 4694 w 5132"/>
                <a:gd name="T13" fmla="*/ 1135 h 5149"/>
                <a:gd name="T14" fmla="*/ 4879 w 5132"/>
                <a:gd name="T15" fmla="*/ 1458 h 5149"/>
                <a:gd name="T16" fmla="*/ 5017 w 5132"/>
                <a:gd name="T17" fmla="*/ 1809 h 5149"/>
                <a:gd name="T18" fmla="*/ 5103 w 5132"/>
                <a:gd name="T19" fmla="*/ 2182 h 5149"/>
                <a:gd name="T20" fmla="*/ 5132 w 5132"/>
                <a:gd name="T21" fmla="*/ 2574 h 5149"/>
                <a:gd name="T22" fmla="*/ 5103 w 5132"/>
                <a:gd name="T23" fmla="*/ 2966 h 5149"/>
                <a:gd name="T24" fmla="*/ 5017 w 5132"/>
                <a:gd name="T25" fmla="*/ 3340 h 5149"/>
                <a:gd name="T26" fmla="*/ 4879 w 5132"/>
                <a:gd name="T27" fmla="*/ 3690 h 5149"/>
                <a:gd name="T28" fmla="*/ 4694 w 5132"/>
                <a:gd name="T29" fmla="*/ 4014 h 5149"/>
                <a:gd name="T30" fmla="*/ 4465 w 5132"/>
                <a:gd name="T31" fmla="*/ 4305 h 5149"/>
                <a:gd name="T32" fmla="*/ 4198 w 5132"/>
                <a:gd name="T33" fmla="*/ 4561 h 5149"/>
                <a:gd name="T34" fmla="*/ 3897 w 5132"/>
                <a:gd name="T35" fmla="*/ 4776 h 5149"/>
                <a:gd name="T36" fmla="*/ 3565 w 5132"/>
                <a:gd name="T37" fmla="*/ 4947 h 5149"/>
                <a:gd name="T38" fmla="*/ 3207 w 5132"/>
                <a:gd name="T39" fmla="*/ 5067 h 5149"/>
                <a:gd name="T40" fmla="*/ 2829 w 5132"/>
                <a:gd name="T41" fmla="*/ 5135 h 5149"/>
                <a:gd name="T42" fmla="*/ 2434 w 5132"/>
                <a:gd name="T43" fmla="*/ 5145 h 5149"/>
                <a:gd name="T44" fmla="*/ 2050 w 5132"/>
                <a:gd name="T45" fmla="*/ 5097 h 5149"/>
                <a:gd name="T46" fmla="*/ 1684 w 5132"/>
                <a:gd name="T47" fmla="*/ 4993 h 5149"/>
                <a:gd name="T48" fmla="*/ 1343 w 5132"/>
                <a:gd name="T49" fmla="*/ 4838 h 5149"/>
                <a:gd name="T50" fmla="*/ 1031 w 5132"/>
                <a:gd name="T51" fmla="*/ 4637 h 5149"/>
                <a:gd name="T52" fmla="*/ 751 w 5132"/>
                <a:gd name="T53" fmla="*/ 4395 h 5149"/>
                <a:gd name="T54" fmla="*/ 510 w 5132"/>
                <a:gd name="T55" fmla="*/ 4115 h 5149"/>
                <a:gd name="T56" fmla="*/ 310 w 5132"/>
                <a:gd name="T57" fmla="*/ 3801 h 5149"/>
                <a:gd name="T58" fmla="*/ 156 w 5132"/>
                <a:gd name="T59" fmla="*/ 3459 h 5149"/>
                <a:gd name="T60" fmla="*/ 53 w 5132"/>
                <a:gd name="T61" fmla="*/ 3093 h 5149"/>
                <a:gd name="T62" fmla="*/ 3 w 5132"/>
                <a:gd name="T63" fmla="*/ 2706 h 5149"/>
                <a:gd name="T64" fmla="*/ 13 w 5132"/>
                <a:gd name="T65" fmla="*/ 2311 h 5149"/>
                <a:gd name="T66" fmla="*/ 81 w 5132"/>
                <a:gd name="T67" fmla="*/ 1931 h 5149"/>
                <a:gd name="T68" fmla="*/ 202 w 5132"/>
                <a:gd name="T69" fmla="*/ 1572 h 5149"/>
                <a:gd name="T70" fmla="*/ 372 w 5132"/>
                <a:gd name="T71" fmla="*/ 1240 h 5149"/>
                <a:gd name="T72" fmla="*/ 586 w 5132"/>
                <a:gd name="T73" fmla="*/ 936 h 5149"/>
                <a:gd name="T74" fmla="*/ 841 w 5132"/>
                <a:gd name="T75" fmla="*/ 668 h 5149"/>
                <a:gd name="T76" fmla="*/ 1132 w 5132"/>
                <a:gd name="T77" fmla="*/ 440 h 5149"/>
                <a:gd name="T78" fmla="*/ 1454 w 5132"/>
                <a:gd name="T79" fmla="*/ 253 h 5149"/>
                <a:gd name="T80" fmla="*/ 1804 w 5132"/>
                <a:gd name="T81" fmla="*/ 115 h 5149"/>
                <a:gd name="T82" fmla="*/ 2175 w 5132"/>
                <a:gd name="T83" fmla="*/ 29 h 5149"/>
                <a:gd name="T84" fmla="*/ 2567 w 5132"/>
                <a:gd name="T85" fmla="*/ 0 h 5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32" h="5149">
                  <a:moveTo>
                    <a:pt x="2567" y="0"/>
                  </a:moveTo>
                  <a:lnTo>
                    <a:pt x="2698" y="3"/>
                  </a:lnTo>
                  <a:lnTo>
                    <a:pt x="2829" y="13"/>
                  </a:lnTo>
                  <a:lnTo>
                    <a:pt x="2957" y="29"/>
                  </a:lnTo>
                  <a:lnTo>
                    <a:pt x="3084" y="52"/>
                  </a:lnTo>
                  <a:lnTo>
                    <a:pt x="3207" y="80"/>
                  </a:lnTo>
                  <a:lnTo>
                    <a:pt x="3329" y="115"/>
                  </a:lnTo>
                  <a:lnTo>
                    <a:pt x="3448" y="156"/>
                  </a:lnTo>
                  <a:lnTo>
                    <a:pt x="3565" y="202"/>
                  </a:lnTo>
                  <a:lnTo>
                    <a:pt x="3679" y="253"/>
                  </a:lnTo>
                  <a:lnTo>
                    <a:pt x="3790" y="310"/>
                  </a:lnTo>
                  <a:lnTo>
                    <a:pt x="3897" y="372"/>
                  </a:lnTo>
                  <a:lnTo>
                    <a:pt x="4001" y="440"/>
                  </a:lnTo>
                  <a:lnTo>
                    <a:pt x="4102" y="511"/>
                  </a:lnTo>
                  <a:lnTo>
                    <a:pt x="4198" y="588"/>
                  </a:lnTo>
                  <a:lnTo>
                    <a:pt x="4292" y="668"/>
                  </a:lnTo>
                  <a:lnTo>
                    <a:pt x="4381" y="754"/>
                  </a:lnTo>
                  <a:lnTo>
                    <a:pt x="4465" y="843"/>
                  </a:lnTo>
                  <a:lnTo>
                    <a:pt x="4547" y="936"/>
                  </a:lnTo>
                  <a:lnTo>
                    <a:pt x="4623" y="1034"/>
                  </a:lnTo>
                  <a:lnTo>
                    <a:pt x="4694" y="1135"/>
                  </a:lnTo>
                  <a:lnTo>
                    <a:pt x="4761" y="1240"/>
                  </a:lnTo>
                  <a:lnTo>
                    <a:pt x="4823" y="1347"/>
                  </a:lnTo>
                  <a:lnTo>
                    <a:pt x="4879" y="1458"/>
                  </a:lnTo>
                  <a:lnTo>
                    <a:pt x="4931" y="1572"/>
                  </a:lnTo>
                  <a:lnTo>
                    <a:pt x="4976" y="1689"/>
                  </a:lnTo>
                  <a:lnTo>
                    <a:pt x="5017" y="1809"/>
                  </a:lnTo>
                  <a:lnTo>
                    <a:pt x="5052" y="1931"/>
                  </a:lnTo>
                  <a:lnTo>
                    <a:pt x="5080" y="2056"/>
                  </a:lnTo>
                  <a:lnTo>
                    <a:pt x="5103" y="2182"/>
                  </a:lnTo>
                  <a:lnTo>
                    <a:pt x="5119" y="2311"/>
                  </a:lnTo>
                  <a:lnTo>
                    <a:pt x="5129" y="2441"/>
                  </a:lnTo>
                  <a:lnTo>
                    <a:pt x="5132" y="2574"/>
                  </a:lnTo>
                  <a:lnTo>
                    <a:pt x="5129" y="2706"/>
                  </a:lnTo>
                  <a:lnTo>
                    <a:pt x="5119" y="2837"/>
                  </a:lnTo>
                  <a:lnTo>
                    <a:pt x="5103" y="2966"/>
                  </a:lnTo>
                  <a:lnTo>
                    <a:pt x="5080" y="3093"/>
                  </a:lnTo>
                  <a:lnTo>
                    <a:pt x="5052" y="3217"/>
                  </a:lnTo>
                  <a:lnTo>
                    <a:pt x="5017" y="3340"/>
                  </a:lnTo>
                  <a:lnTo>
                    <a:pt x="4976" y="3459"/>
                  </a:lnTo>
                  <a:lnTo>
                    <a:pt x="4931" y="3577"/>
                  </a:lnTo>
                  <a:lnTo>
                    <a:pt x="4879" y="3690"/>
                  </a:lnTo>
                  <a:lnTo>
                    <a:pt x="4823" y="3801"/>
                  </a:lnTo>
                  <a:lnTo>
                    <a:pt x="4761" y="3909"/>
                  </a:lnTo>
                  <a:lnTo>
                    <a:pt x="4694" y="4014"/>
                  </a:lnTo>
                  <a:lnTo>
                    <a:pt x="4623" y="4115"/>
                  </a:lnTo>
                  <a:lnTo>
                    <a:pt x="4547" y="4211"/>
                  </a:lnTo>
                  <a:lnTo>
                    <a:pt x="4465" y="4305"/>
                  </a:lnTo>
                  <a:lnTo>
                    <a:pt x="4381" y="4395"/>
                  </a:lnTo>
                  <a:lnTo>
                    <a:pt x="4292" y="4480"/>
                  </a:lnTo>
                  <a:lnTo>
                    <a:pt x="4198" y="4561"/>
                  </a:lnTo>
                  <a:lnTo>
                    <a:pt x="4102" y="4637"/>
                  </a:lnTo>
                  <a:lnTo>
                    <a:pt x="4001" y="4709"/>
                  </a:lnTo>
                  <a:lnTo>
                    <a:pt x="3897" y="4776"/>
                  </a:lnTo>
                  <a:lnTo>
                    <a:pt x="3790" y="4838"/>
                  </a:lnTo>
                  <a:lnTo>
                    <a:pt x="3679" y="4895"/>
                  </a:lnTo>
                  <a:lnTo>
                    <a:pt x="3565" y="4947"/>
                  </a:lnTo>
                  <a:lnTo>
                    <a:pt x="3448" y="4993"/>
                  </a:lnTo>
                  <a:lnTo>
                    <a:pt x="3329" y="5033"/>
                  </a:lnTo>
                  <a:lnTo>
                    <a:pt x="3207" y="5067"/>
                  </a:lnTo>
                  <a:lnTo>
                    <a:pt x="3084" y="5097"/>
                  </a:lnTo>
                  <a:lnTo>
                    <a:pt x="2957" y="5119"/>
                  </a:lnTo>
                  <a:lnTo>
                    <a:pt x="2829" y="5135"/>
                  </a:lnTo>
                  <a:lnTo>
                    <a:pt x="2698" y="5145"/>
                  </a:lnTo>
                  <a:lnTo>
                    <a:pt x="2567" y="5149"/>
                  </a:lnTo>
                  <a:lnTo>
                    <a:pt x="2434" y="5145"/>
                  </a:lnTo>
                  <a:lnTo>
                    <a:pt x="2304" y="5135"/>
                  </a:lnTo>
                  <a:lnTo>
                    <a:pt x="2175" y="5119"/>
                  </a:lnTo>
                  <a:lnTo>
                    <a:pt x="2050" y="5097"/>
                  </a:lnTo>
                  <a:lnTo>
                    <a:pt x="1925" y="5067"/>
                  </a:lnTo>
                  <a:lnTo>
                    <a:pt x="1804" y="5033"/>
                  </a:lnTo>
                  <a:lnTo>
                    <a:pt x="1684" y="4993"/>
                  </a:lnTo>
                  <a:lnTo>
                    <a:pt x="1568" y="4947"/>
                  </a:lnTo>
                  <a:lnTo>
                    <a:pt x="1454" y="4895"/>
                  </a:lnTo>
                  <a:lnTo>
                    <a:pt x="1343" y="4838"/>
                  </a:lnTo>
                  <a:lnTo>
                    <a:pt x="1235" y="4776"/>
                  </a:lnTo>
                  <a:lnTo>
                    <a:pt x="1132" y="4709"/>
                  </a:lnTo>
                  <a:lnTo>
                    <a:pt x="1031" y="4637"/>
                  </a:lnTo>
                  <a:lnTo>
                    <a:pt x="934" y="4561"/>
                  </a:lnTo>
                  <a:lnTo>
                    <a:pt x="841" y="4480"/>
                  </a:lnTo>
                  <a:lnTo>
                    <a:pt x="751" y="4395"/>
                  </a:lnTo>
                  <a:lnTo>
                    <a:pt x="667" y="4305"/>
                  </a:lnTo>
                  <a:lnTo>
                    <a:pt x="586" y="4211"/>
                  </a:lnTo>
                  <a:lnTo>
                    <a:pt x="510" y="4115"/>
                  </a:lnTo>
                  <a:lnTo>
                    <a:pt x="438" y="4014"/>
                  </a:lnTo>
                  <a:lnTo>
                    <a:pt x="372" y="3909"/>
                  </a:lnTo>
                  <a:lnTo>
                    <a:pt x="310" y="3801"/>
                  </a:lnTo>
                  <a:lnTo>
                    <a:pt x="253" y="3690"/>
                  </a:lnTo>
                  <a:lnTo>
                    <a:pt x="202" y="3577"/>
                  </a:lnTo>
                  <a:lnTo>
                    <a:pt x="156" y="3459"/>
                  </a:lnTo>
                  <a:lnTo>
                    <a:pt x="116" y="3340"/>
                  </a:lnTo>
                  <a:lnTo>
                    <a:pt x="81" y="3217"/>
                  </a:lnTo>
                  <a:lnTo>
                    <a:pt x="53" y="3093"/>
                  </a:lnTo>
                  <a:lnTo>
                    <a:pt x="29" y="2966"/>
                  </a:lnTo>
                  <a:lnTo>
                    <a:pt x="13" y="2837"/>
                  </a:lnTo>
                  <a:lnTo>
                    <a:pt x="3" y="2706"/>
                  </a:lnTo>
                  <a:lnTo>
                    <a:pt x="0" y="2574"/>
                  </a:lnTo>
                  <a:lnTo>
                    <a:pt x="3" y="2441"/>
                  </a:lnTo>
                  <a:lnTo>
                    <a:pt x="13" y="2311"/>
                  </a:lnTo>
                  <a:lnTo>
                    <a:pt x="29" y="2182"/>
                  </a:lnTo>
                  <a:lnTo>
                    <a:pt x="53" y="2056"/>
                  </a:lnTo>
                  <a:lnTo>
                    <a:pt x="81" y="1931"/>
                  </a:lnTo>
                  <a:lnTo>
                    <a:pt x="116" y="1809"/>
                  </a:lnTo>
                  <a:lnTo>
                    <a:pt x="156" y="1689"/>
                  </a:lnTo>
                  <a:lnTo>
                    <a:pt x="202" y="1572"/>
                  </a:lnTo>
                  <a:lnTo>
                    <a:pt x="253" y="1458"/>
                  </a:lnTo>
                  <a:lnTo>
                    <a:pt x="310" y="1347"/>
                  </a:lnTo>
                  <a:lnTo>
                    <a:pt x="372" y="1240"/>
                  </a:lnTo>
                  <a:lnTo>
                    <a:pt x="438" y="1135"/>
                  </a:lnTo>
                  <a:lnTo>
                    <a:pt x="510" y="1034"/>
                  </a:lnTo>
                  <a:lnTo>
                    <a:pt x="586" y="936"/>
                  </a:lnTo>
                  <a:lnTo>
                    <a:pt x="667" y="843"/>
                  </a:lnTo>
                  <a:lnTo>
                    <a:pt x="751" y="754"/>
                  </a:lnTo>
                  <a:lnTo>
                    <a:pt x="841" y="668"/>
                  </a:lnTo>
                  <a:lnTo>
                    <a:pt x="934" y="588"/>
                  </a:lnTo>
                  <a:lnTo>
                    <a:pt x="1031" y="511"/>
                  </a:lnTo>
                  <a:lnTo>
                    <a:pt x="1132" y="440"/>
                  </a:lnTo>
                  <a:lnTo>
                    <a:pt x="1235" y="372"/>
                  </a:lnTo>
                  <a:lnTo>
                    <a:pt x="1343" y="310"/>
                  </a:lnTo>
                  <a:lnTo>
                    <a:pt x="1454" y="253"/>
                  </a:lnTo>
                  <a:lnTo>
                    <a:pt x="1568" y="202"/>
                  </a:lnTo>
                  <a:lnTo>
                    <a:pt x="1684" y="156"/>
                  </a:lnTo>
                  <a:lnTo>
                    <a:pt x="1804" y="115"/>
                  </a:lnTo>
                  <a:lnTo>
                    <a:pt x="1925" y="80"/>
                  </a:lnTo>
                  <a:lnTo>
                    <a:pt x="2050" y="52"/>
                  </a:lnTo>
                  <a:lnTo>
                    <a:pt x="2175" y="29"/>
                  </a:lnTo>
                  <a:lnTo>
                    <a:pt x="2304" y="13"/>
                  </a:lnTo>
                  <a:lnTo>
                    <a:pt x="2434" y="3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155575" y="148666"/>
              <a:ext cx="565147" cy="568326"/>
            </a:xfrm>
            <a:custGeom>
              <a:avLst/>
              <a:gdLst>
                <a:gd name="T0" fmla="*/ 12491 w 16024"/>
                <a:gd name="T1" fmla="*/ 10231 h 16076"/>
                <a:gd name="T2" fmla="*/ 13405 w 16024"/>
                <a:gd name="T3" fmla="*/ 8935 h 16076"/>
                <a:gd name="T4" fmla="*/ 14087 w 16024"/>
                <a:gd name="T5" fmla="*/ 7659 h 16076"/>
                <a:gd name="T6" fmla="*/ 14575 w 16024"/>
                <a:gd name="T7" fmla="*/ 6409 h 16076"/>
                <a:gd name="T8" fmla="*/ 14903 w 16024"/>
                <a:gd name="T9" fmla="*/ 5194 h 16076"/>
                <a:gd name="T10" fmla="*/ 15106 w 16024"/>
                <a:gd name="T11" fmla="*/ 4022 h 16076"/>
                <a:gd name="T12" fmla="*/ 15235 w 16024"/>
                <a:gd name="T13" fmla="*/ 2623 h 16076"/>
                <a:gd name="T14" fmla="*/ 16016 w 16024"/>
                <a:gd name="T15" fmla="*/ 568 h 16076"/>
                <a:gd name="T16" fmla="*/ 15901 w 16024"/>
                <a:gd name="T17" fmla="*/ 3247 h 16076"/>
                <a:gd name="T18" fmla="*/ 15764 w 16024"/>
                <a:gd name="T19" fmla="*/ 4427 h 16076"/>
                <a:gd name="T20" fmla="*/ 15520 w 16024"/>
                <a:gd name="T21" fmla="*/ 5672 h 16076"/>
                <a:gd name="T22" fmla="*/ 15131 w 16024"/>
                <a:gd name="T23" fmla="*/ 6969 h 16076"/>
                <a:gd name="T24" fmla="*/ 14565 w 16024"/>
                <a:gd name="T25" fmla="*/ 8303 h 16076"/>
                <a:gd name="T26" fmla="*/ 13782 w 16024"/>
                <a:gd name="T27" fmla="*/ 9662 h 16076"/>
                <a:gd name="T28" fmla="*/ 12749 w 16024"/>
                <a:gd name="T29" fmla="*/ 11032 h 16076"/>
                <a:gd name="T30" fmla="*/ 892 w 16024"/>
                <a:gd name="T31" fmla="*/ 15352 h 16076"/>
                <a:gd name="T32" fmla="*/ 3056 w 16024"/>
                <a:gd name="T33" fmla="*/ 15266 h 16076"/>
                <a:gd name="T34" fmla="*/ 4179 w 16024"/>
                <a:gd name="T35" fmla="*/ 15144 h 16076"/>
                <a:gd name="T36" fmla="*/ 5354 w 16024"/>
                <a:gd name="T37" fmla="*/ 14923 h 16076"/>
                <a:gd name="T38" fmla="*/ 6569 w 16024"/>
                <a:gd name="T39" fmla="*/ 14570 h 16076"/>
                <a:gd name="T40" fmla="*/ 7820 w 16024"/>
                <a:gd name="T41" fmla="*/ 14050 h 16076"/>
                <a:gd name="T42" fmla="*/ 9097 w 16024"/>
                <a:gd name="T43" fmla="*/ 13330 h 16076"/>
                <a:gd name="T44" fmla="*/ 10392 w 16024"/>
                <a:gd name="T45" fmla="*/ 12374 h 16076"/>
                <a:gd name="T46" fmla="*/ 11654 w 16024"/>
                <a:gd name="T47" fmla="*/ 12193 h 16076"/>
                <a:gd name="T48" fmla="*/ 10287 w 16024"/>
                <a:gd name="T49" fmla="*/ 13361 h 16076"/>
                <a:gd name="T50" fmla="*/ 8926 w 16024"/>
                <a:gd name="T51" fmla="*/ 14265 h 16076"/>
                <a:gd name="T52" fmla="*/ 7584 w 16024"/>
                <a:gd name="T53" fmla="*/ 14938 h 16076"/>
                <a:gd name="T54" fmla="*/ 6271 w 16024"/>
                <a:gd name="T55" fmla="*/ 15412 h 16076"/>
                <a:gd name="T56" fmla="*/ 5003 w 16024"/>
                <a:gd name="T57" fmla="*/ 15724 h 16076"/>
                <a:gd name="T58" fmla="*/ 3793 w 16024"/>
                <a:gd name="T59" fmla="*/ 15910 h 16076"/>
                <a:gd name="T60" fmla="*/ 2571 w 16024"/>
                <a:gd name="T61" fmla="*/ 16009 h 16076"/>
                <a:gd name="T62" fmla="*/ 4522 w 16024"/>
                <a:gd name="T63" fmla="*/ 4731 h 16076"/>
                <a:gd name="T64" fmla="*/ 3383 w 16024"/>
                <a:gd name="T65" fmla="*/ 6037 h 16076"/>
                <a:gd name="T66" fmla="*/ 2505 w 16024"/>
                <a:gd name="T67" fmla="*/ 7331 h 16076"/>
                <a:gd name="T68" fmla="*/ 1854 w 16024"/>
                <a:gd name="T69" fmla="*/ 8605 h 16076"/>
                <a:gd name="T70" fmla="*/ 1391 w 16024"/>
                <a:gd name="T71" fmla="*/ 9850 h 16076"/>
                <a:gd name="T72" fmla="*/ 1083 w 16024"/>
                <a:gd name="T73" fmla="*/ 11059 h 16076"/>
                <a:gd name="T74" fmla="*/ 898 w 16024"/>
                <a:gd name="T75" fmla="*/ 12223 h 16076"/>
                <a:gd name="T76" fmla="*/ 781 w 16024"/>
                <a:gd name="T77" fmla="*/ 13612 h 16076"/>
                <a:gd name="T78" fmla="*/ 13 w 16024"/>
                <a:gd name="T79" fmla="*/ 15373 h 16076"/>
                <a:gd name="T80" fmla="*/ 124 w 16024"/>
                <a:gd name="T81" fmla="*/ 12830 h 16076"/>
                <a:gd name="T82" fmla="*/ 260 w 16024"/>
                <a:gd name="T83" fmla="*/ 11649 h 16076"/>
                <a:gd name="T84" fmla="*/ 505 w 16024"/>
                <a:gd name="T85" fmla="*/ 10404 h 16076"/>
                <a:gd name="T86" fmla="*/ 893 w 16024"/>
                <a:gd name="T87" fmla="*/ 9107 h 16076"/>
                <a:gd name="T88" fmla="*/ 1460 w 16024"/>
                <a:gd name="T89" fmla="*/ 7773 h 16076"/>
                <a:gd name="T90" fmla="*/ 2243 w 16024"/>
                <a:gd name="T91" fmla="*/ 6415 h 16076"/>
                <a:gd name="T92" fmla="*/ 3275 w 16024"/>
                <a:gd name="T93" fmla="*/ 5045 h 16076"/>
                <a:gd name="T94" fmla="*/ 15133 w 16024"/>
                <a:gd name="T95" fmla="*/ 724 h 16076"/>
                <a:gd name="T96" fmla="*/ 12805 w 16024"/>
                <a:gd name="T97" fmla="*/ 824 h 16076"/>
                <a:gd name="T98" fmla="*/ 11674 w 16024"/>
                <a:gd name="T99" fmla="*/ 958 h 16076"/>
                <a:gd name="T100" fmla="*/ 10494 w 16024"/>
                <a:gd name="T101" fmla="*/ 1197 h 16076"/>
                <a:gd name="T102" fmla="*/ 9272 w 16024"/>
                <a:gd name="T103" fmla="*/ 1573 h 16076"/>
                <a:gd name="T104" fmla="*/ 8016 w 16024"/>
                <a:gd name="T105" fmla="*/ 2120 h 16076"/>
                <a:gd name="T106" fmla="*/ 6736 w 16024"/>
                <a:gd name="T107" fmla="*/ 2872 h 16076"/>
                <a:gd name="T108" fmla="*/ 5440 w 16024"/>
                <a:gd name="T109" fmla="*/ 3866 h 16076"/>
                <a:gd name="T110" fmla="*/ 4574 w 16024"/>
                <a:gd name="T111" fmla="*/ 3693 h 16076"/>
                <a:gd name="T112" fmla="*/ 5939 w 16024"/>
                <a:gd name="T113" fmla="*/ 2565 h 16076"/>
                <a:gd name="T114" fmla="*/ 7299 w 16024"/>
                <a:gd name="T115" fmla="*/ 1697 h 16076"/>
                <a:gd name="T116" fmla="*/ 8637 w 16024"/>
                <a:gd name="T117" fmla="*/ 1057 h 16076"/>
                <a:gd name="T118" fmla="*/ 9944 w 16024"/>
                <a:gd name="T119" fmla="*/ 609 h 16076"/>
                <a:gd name="T120" fmla="*/ 11204 w 16024"/>
                <a:gd name="T121" fmla="*/ 318 h 16076"/>
                <a:gd name="T122" fmla="*/ 12404 w 16024"/>
                <a:gd name="T123" fmla="*/ 148 h 16076"/>
                <a:gd name="T124" fmla="*/ 14086 w 16024"/>
                <a:gd name="T125" fmla="*/ 40 h 16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24" h="16076">
                  <a:moveTo>
                    <a:pt x="11907" y="11946"/>
                  </a:moveTo>
                  <a:lnTo>
                    <a:pt x="11405" y="11442"/>
                  </a:lnTo>
                  <a:lnTo>
                    <a:pt x="11454" y="11394"/>
                  </a:lnTo>
                  <a:lnTo>
                    <a:pt x="11502" y="11346"/>
                  </a:lnTo>
                  <a:lnTo>
                    <a:pt x="11549" y="11298"/>
                  </a:lnTo>
                  <a:lnTo>
                    <a:pt x="11596" y="11250"/>
                  </a:lnTo>
                  <a:lnTo>
                    <a:pt x="11643" y="11200"/>
                  </a:lnTo>
                  <a:lnTo>
                    <a:pt x="11689" y="11152"/>
                  </a:lnTo>
                  <a:lnTo>
                    <a:pt x="11735" y="11104"/>
                  </a:lnTo>
                  <a:lnTo>
                    <a:pt x="11780" y="11055"/>
                  </a:lnTo>
                  <a:lnTo>
                    <a:pt x="11825" y="11007"/>
                  </a:lnTo>
                  <a:lnTo>
                    <a:pt x="11869" y="10958"/>
                  </a:lnTo>
                  <a:lnTo>
                    <a:pt x="11913" y="10909"/>
                  </a:lnTo>
                  <a:lnTo>
                    <a:pt x="11956" y="10861"/>
                  </a:lnTo>
                  <a:lnTo>
                    <a:pt x="12001" y="10813"/>
                  </a:lnTo>
                  <a:lnTo>
                    <a:pt x="12044" y="10764"/>
                  </a:lnTo>
                  <a:lnTo>
                    <a:pt x="12086" y="10716"/>
                  </a:lnTo>
                  <a:lnTo>
                    <a:pt x="12127" y="10667"/>
                  </a:lnTo>
                  <a:lnTo>
                    <a:pt x="12170" y="10618"/>
                  </a:lnTo>
                  <a:lnTo>
                    <a:pt x="12211" y="10571"/>
                  </a:lnTo>
                  <a:lnTo>
                    <a:pt x="12252" y="10523"/>
                  </a:lnTo>
                  <a:lnTo>
                    <a:pt x="12293" y="10474"/>
                  </a:lnTo>
                  <a:lnTo>
                    <a:pt x="12334" y="10426"/>
                  </a:lnTo>
                  <a:lnTo>
                    <a:pt x="12373" y="10378"/>
                  </a:lnTo>
                  <a:lnTo>
                    <a:pt x="12412" y="10329"/>
                  </a:lnTo>
                  <a:lnTo>
                    <a:pt x="12451" y="10280"/>
                  </a:lnTo>
                  <a:lnTo>
                    <a:pt x="12491" y="10231"/>
                  </a:lnTo>
                  <a:lnTo>
                    <a:pt x="12529" y="10184"/>
                  </a:lnTo>
                  <a:lnTo>
                    <a:pt x="12567" y="10136"/>
                  </a:lnTo>
                  <a:lnTo>
                    <a:pt x="12605" y="10087"/>
                  </a:lnTo>
                  <a:lnTo>
                    <a:pt x="12642" y="10039"/>
                  </a:lnTo>
                  <a:lnTo>
                    <a:pt x="12678" y="9991"/>
                  </a:lnTo>
                  <a:lnTo>
                    <a:pt x="12715" y="9943"/>
                  </a:lnTo>
                  <a:lnTo>
                    <a:pt x="12752" y="9895"/>
                  </a:lnTo>
                  <a:lnTo>
                    <a:pt x="12788" y="9847"/>
                  </a:lnTo>
                  <a:lnTo>
                    <a:pt x="12823" y="9799"/>
                  </a:lnTo>
                  <a:lnTo>
                    <a:pt x="12858" y="9751"/>
                  </a:lnTo>
                  <a:lnTo>
                    <a:pt x="12893" y="9703"/>
                  </a:lnTo>
                  <a:lnTo>
                    <a:pt x="12927" y="9653"/>
                  </a:lnTo>
                  <a:lnTo>
                    <a:pt x="12963" y="9606"/>
                  </a:lnTo>
                  <a:lnTo>
                    <a:pt x="12996" y="9558"/>
                  </a:lnTo>
                  <a:lnTo>
                    <a:pt x="13029" y="9509"/>
                  </a:lnTo>
                  <a:lnTo>
                    <a:pt x="13063" y="9462"/>
                  </a:lnTo>
                  <a:lnTo>
                    <a:pt x="13095" y="9414"/>
                  </a:lnTo>
                  <a:lnTo>
                    <a:pt x="13127" y="9366"/>
                  </a:lnTo>
                  <a:lnTo>
                    <a:pt x="13159" y="9318"/>
                  </a:lnTo>
                  <a:lnTo>
                    <a:pt x="13191" y="9270"/>
                  </a:lnTo>
                  <a:lnTo>
                    <a:pt x="13222" y="9222"/>
                  </a:lnTo>
                  <a:lnTo>
                    <a:pt x="13254" y="9175"/>
                  </a:lnTo>
                  <a:lnTo>
                    <a:pt x="13284" y="9126"/>
                  </a:lnTo>
                  <a:lnTo>
                    <a:pt x="13314" y="9079"/>
                  </a:lnTo>
                  <a:lnTo>
                    <a:pt x="13345" y="9031"/>
                  </a:lnTo>
                  <a:lnTo>
                    <a:pt x="13374" y="8983"/>
                  </a:lnTo>
                  <a:lnTo>
                    <a:pt x="13405" y="8935"/>
                  </a:lnTo>
                  <a:lnTo>
                    <a:pt x="13433" y="8888"/>
                  </a:lnTo>
                  <a:lnTo>
                    <a:pt x="13462" y="8840"/>
                  </a:lnTo>
                  <a:lnTo>
                    <a:pt x="13492" y="8792"/>
                  </a:lnTo>
                  <a:lnTo>
                    <a:pt x="13519" y="8745"/>
                  </a:lnTo>
                  <a:lnTo>
                    <a:pt x="13548" y="8697"/>
                  </a:lnTo>
                  <a:lnTo>
                    <a:pt x="13575" y="8650"/>
                  </a:lnTo>
                  <a:lnTo>
                    <a:pt x="13601" y="8602"/>
                  </a:lnTo>
                  <a:lnTo>
                    <a:pt x="13629" y="8554"/>
                  </a:lnTo>
                  <a:lnTo>
                    <a:pt x="13655" y="8507"/>
                  </a:lnTo>
                  <a:lnTo>
                    <a:pt x="13682" y="8460"/>
                  </a:lnTo>
                  <a:lnTo>
                    <a:pt x="13709" y="8412"/>
                  </a:lnTo>
                  <a:lnTo>
                    <a:pt x="13735" y="8365"/>
                  </a:lnTo>
                  <a:lnTo>
                    <a:pt x="13760" y="8318"/>
                  </a:lnTo>
                  <a:lnTo>
                    <a:pt x="13786" y="8270"/>
                  </a:lnTo>
                  <a:lnTo>
                    <a:pt x="13810" y="8223"/>
                  </a:lnTo>
                  <a:lnTo>
                    <a:pt x="13834" y="8176"/>
                  </a:lnTo>
                  <a:lnTo>
                    <a:pt x="13859" y="8128"/>
                  </a:lnTo>
                  <a:lnTo>
                    <a:pt x="13882" y="8081"/>
                  </a:lnTo>
                  <a:lnTo>
                    <a:pt x="13907" y="8033"/>
                  </a:lnTo>
                  <a:lnTo>
                    <a:pt x="13930" y="7986"/>
                  </a:lnTo>
                  <a:lnTo>
                    <a:pt x="13954" y="7940"/>
                  </a:lnTo>
                  <a:lnTo>
                    <a:pt x="13977" y="7892"/>
                  </a:lnTo>
                  <a:lnTo>
                    <a:pt x="14000" y="7845"/>
                  </a:lnTo>
                  <a:lnTo>
                    <a:pt x="14021" y="7800"/>
                  </a:lnTo>
                  <a:lnTo>
                    <a:pt x="14044" y="7752"/>
                  </a:lnTo>
                  <a:lnTo>
                    <a:pt x="14065" y="7704"/>
                  </a:lnTo>
                  <a:lnTo>
                    <a:pt x="14087" y="7659"/>
                  </a:lnTo>
                  <a:lnTo>
                    <a:pt x="14108" y="7612"/>
                  </a:lnTo>
                  <a:lnTo>
                    <a:pt x="14130" y="7565"/>
                  </a:lnTo>
                  <a:lnTo>
                    <a:pt x="14151" y="7519"/>
                  </a:lnTo>
                  <a:lnTo>
                    <a:pt x="14171" y="7471"/>
                  </a:lnTo>
                  <a:lnTo>
                    <a:pt x="14191" y="7425"/>
                  </a:lnTo>
                  <a:lnTo>
                    <a:pt x="14212" y="7379"/>
                  </a:lnTo>
                  <a:lnTo>
                    <a:pt x="14232" y="7331"/>
                  </a:lnTo>
                  <a:lnTo>
                    <a:pt x="14250" y="7285"/>
                  </a:lnTo>
                  <a:lnTo>
                    <a:pt x="14270" y="7239"/>
                  </a:lnTo>
                  <a:lnTo>
                    <a:pt x="14288" y="7192"/>
                  </a:lnTo>
                  <a:lnTo>
                    <a:pt x="14308" y="7146"/>
                  </a:lnTo>
                  <a:lnTo>
                    <a:pt x="14327" y="7100"/>
                  </a:lnTo>
                  <a:lnTo>
                    <a:pt x="14344" y="7053"/>
                  </a:lnTo>
                  <a:lnTo>
                    <a:pt x="14362" y="7007"/>
                  </a:lnTo>
                  <a:lnTo>
                    <a:pt x="14379" y="6961"/>
                  </a:lnTo>
                  <a:lnTo>
                    <a:pt x="14397" y="6914"/>
                  </a:lnTo>
                  <a:lnTo>
                    <a:pt x="14415" y="6868"/>
                  </a:lnTo>
                  <a:lnTo>
                    <a:pt x="14431" y="6822"/>
                  </a:lnTo>
                  <a:lnTo>
                    <a:pt x="14450" y="6775"/>
                  </a:lnTo>
                  <a:lnTo>
                    <a:pt x="14467" y="6730"/>
                  </a:lnTo>
                  <a:lnTo>
                    <a:pt x="14482" y="6684"/>
                  </a:lnTo>
                  <a:lnTo>
                    <a:pt x="14498" y="6637"/>
                  </a:lnTo>
                  <a:lnTo>
                    <a:pt x="14515" y="6592"/>
                  </a:lnTo>
                  <a:lnTo>
                    <a:pt x="14530" y="6546"/>
                  </a:lnTo>
                  <a:lnTo>
                    <a:pt x="14545" y="6500"/>
                  </a:lnTo>
                  <a:lnTo>
                    <a:pt x="14561" y="6454"/>
                  </a:lnTo>
                  <a:lnTo>
                    <a:pt x="14575" y="6409"/>
                  </a:lnTo>
                  <a:lnTo>
                    <a:pt x="14590" y="6363"/>
                  </a:lnTo>
                  <a:lnTo>
                    <a:pt x="14605" y="6318"/>
                  </a:lnTo>
                  <a:lnTo>
                    <a:pt x="14618" y="6272"/>
                  </a:lnTo>
                  <a:lnTo>
                    <a:pt x="14633" y="6226"/>
                  </a:lnTo>
                  <a:lnTo>
                    <a:pt x="14647" y="6181"/>
                  </a:lnTo>
                  <a:lnTo>
                    <a:pt x="14660" y="6136"/>
                  </a:lnTo>
                  <a:lnTo>
                    <a:pt x="14674" y="6090"/>
                  </a:lnTo>
                  <a:lnTo>
                    <a:pt x="14687" y="6045"/>
                  </a:lnTo>
                  <a:lnTo>
                    <a:pt x="14702" y="6000"/>
                  </a:lnTo>
                  <a:lnTo>
                    <a:pt x="14714" y="5955"/>
                  </a:lnTo>
                  <a:lnTo>
                    <a:pt x="14727" y="5908"/>
                  </a:lnTo>
                  <a:lnTo>
                    <a:pt x="14740" y="5864"/>
                  </a:lnTo>
                  <a:lnTo>
                    <a:pt x="14751" y="5818"/>
                  </a:lnTo>
                  <a:lnTo>
                    <a:pt x="14763" y="5773"/>
                  </a:lnTo>
                  <a:lnTo>
                    <a:pt x="14775" y="5729"/>
                  </a:lnTo>
                  <a:lnTo>
                    <a:pt x="14787" y="5684"/>
                  </a:lnTo>
                  <a:lnTo>
                    <a:pt x="14798" y="5639"/>
                  </a:lnTo>
                  <a:lnTo>
                    <a:pt x="14809" y="5595"/>
                  </a:lnTo>
                  <a:lnTo>
                    <a:pt x="14821" y="5550"/>
                  </a:lnTo>
                  <a:lnTo>
                    <a:pt x="14832" y="5505"/>
                  </a:lnTo>
                  <a:lnTo>
                    <a:pt x="14843" y="5461"/>
                  </a:lnTo>
                  <a:lnTo>
                    <a:pt x="14853" y="5416"/>
                  </a:lnTo>
                  <a:lnTo>
                    <a:pt x="14863" y="5371"/>
                  </a:lnTo>
                  <a:lnTo>
                    <a:pt x="14874" y="5327"/>
                  </a:lnTo>
                  <a:lnTo>
                    <a:pt x="14884" y="5283"/>
                  </a:lnTo>
                  <a:lnTo>
                    <a:pt x="14894" y="5238"/>
                  </a:lnTo>
                  <a:lnTo>
                    <a:pt x="14903" y="5194"/>
                  </a:lnTo>
                  <a:lnTo>
                    <a:pt x="14912" y="5151"/>
                  </a:lnTo>
                  <a:lnTo>
                    <a:pt x="14922" y="5106"/>
                  </a:lnTo>
                  <a:lnTo>
                    <a:pt x="14931" y="5062"/>
                  </a:lnTo>
                  <a:lnTo>
                    <a:pt x="14942" y="5018"/>
                  </a:lnTo>
                  <a:lnTo>
                    <a:pt x="14949" y="4973"/>
                  </a:lnTo>
                  <a:lnTo>
                    <a:pt x="14958" y="4930"/>
                  </a:lnTo>
                  <a:lnTo>
                    <a:pt x="14967" y="4886"/>
                  </a:lnTo>
                  <a:lnTo>
                    <a:pt x="14975" y="4842"/>
                  </a:lnTo>
                  <a:lnTo>
                    <a:pt x="14984" y="4798"/>
                  </a:lnTo>
                  <a:lnTo>
                    <a:pt x="14992" y="4755"/>
                  </a:lnTo>
                  <a:lnTo>
                    <a:pt x="15000" y="4711"/>
                  </a:lnTo>
                  <a:lnTo>
                    <a:pt x="15007" y="4668"/>
                  </a:lnTo>
                  <a:lnTo>
                    <a:pt x="15014" y="4625"/>
                  </a:lnTo>
                  <a:lnTo>
                    <a:pt x="15022" y="4580"/>
                  </a:lnTo>
                  <a:lnTo>
                    <a:pt x="15029" y="4537"/>
                  </a:lnTo>
                  <a:lnTo>
                    <a:pt x="15037" y="4494"/>
                  </a:lnTo>
                  <a:lnTo>
                    <a:pt x="15044" y="4451"/>
                  </a:lnTo>
                  <a:lnTo>
                    <a:pt x="15051" y="4407"/>
                  </a:lnTo>
                  <a:lnTo>
                    <a:pt x="15058" y="4365"/>
                  </a:lnTo>
                  <a:lnTo>
                    <a:pt x="15063" y="4322"/>
                  </a:lnTo>
                  <a:lnTo>
                    <a:pt x="15070" y="4279"/>
                  </a:lnTo>
                  <a:lnTo>
                    <a:pt x="15076" y="4235"/>
                  </a:lnTo>
                  <a:lnTo>
                    <a:pt x="15082" y="4193"/>
                  </a:lnTo>
                  <a:lnTo>
                    <a:pt x="15089" y="4150"/>
                  </a:lnTo>
                  <a:lnTo>
                    <a:pt x="15095" y="4108"/>
                  </a:lnTo>
                  <a:lnTo>
                    <a:pt x="15100" y="4065"/>
                  </a:lnTo>
                  <a:lnTo>
                    <a:pt x="15106" y="4022"/>
                  </a:lnTo>
                  <a:lnTo>
                    <a:pt x="15112" y="3981"/>
                  </a:lnTo>
                  <a:lnTo>
                    <a:pt x="15117" y="3938"/>
                  </a:lnTo>
                  <a:lnTo>
                    <a:pt x="15121" y="3895"/>
                  </a:lnTo>
                  <a:lnTo>
                    <a:pt x="15127" y="3854"/>
                  </a:lnTo>
                  <a:lnTo>
                    <a:pt x="15132" y="3811"/>
                  </a:lnTo>
                  <a:lnTo>
                    <a:pt x="15137" y="3770"/>
                  </a:lnTo>
                  <a:lnTo>
                    <a:pt x="15142" y="3728"/>
                  </a:lnTo>
                  <a:lnTo>
                    <a:pt x="15146" y="3685"/>
                  </a:lnTo>
                  <a:lnTo>
                    <a:pt x="15151" y="3644"/>
                  </a:lnTo>
                  <a:lnTo>
                    <a:pt x="15156" y="3601"/>
                  </a:lnTo>
                  <a:lnTo>
                    <a:pt x="15160" y="3560"/>
                  </a:lnTo>
                  <a:lnTo>
                    <a:pt x="15164" y="3519"/>
                  </a:lnTo>
                  <a:lnTo>
                    <a:pt x="15169" y="3476"/>
                  </a:lnTo>
                  <a:lnTo>
                    <a:pt x="15173" y="3435"/>
                  </a:lnTo>
                  <a:lnTo>
                    <a:pt x="15177" y="3394"/>
                  </a:lnTo>
                  <a:lnTo>
                    <a:pt x="15181" y="3353"/>
                  </a:lnTo>
                  <a:lnTo>
                    <a:pt x="15184" y="3312"/>
                  </a:lnTo>
                  <a:lnTo>
                    <a:pt x="15188" y="3270"/>
                  </a:lnTo>
                  <a:lnTo>
                    <a:pt x="15191" y="3230"/>
                  </a:lnTo>
                  <a:lnTo>
                    <a:pt x="15195" y="3188"/>
                  </a:lnTo>
                  <a:lnTo>
                    <a:pt x="15202" y="3106"/>
                  </a:lnTo>
                  <a:lnTo>
                    <a:pt x="15208" y="3025"/>
                  </a:lnTo>
                  <a:lnTo>
                    <a:pt x="15214" y="2944"/>
                  </a:lnTo>
                  <a:lnTo>
                    <a:pt x="15220" y="2863"/>
                  </a:lnTo>
                  <a:lnTo>
                    <a:pt x="15225" y="2782"/>
                  </a:lnTo>
                  <a:lnTo>
                    <a:pt x="15230" y="2703"/>
                  </a:lnTo>
                  <a:lnTo>
                    <a:pt x="15235" y="2623"/>
                  </a:lnTo>
                  <a:lnTo>
                    <a:pt x="15239" y="2543"/>
                  </a:lnTo>
                  <a:lnTo>
                    <a:pt x="15244" y="2464"/>
                  </a:lnTo>
                  <a:lnTo>
                    <a:pt x="15248" y="2385"/>
                  </a:lnTo>
                  <a:lnTo>
                    <a:pt x="15251" y="2308"/>
                  </a:lnTo>
                  <a:lnTo>
                    <a:pt x="15255" y="2229"/>
                  </a:lnTo>
                  <a:lnTo>
                    <a:pt x="15258" y="2152"/>
                  </a:lnTo>
                  <a:lnTo>
                    <a:pt x="15261" y="2074"/>
                  </a:lnTo>
                  <a:lnTo>
                    <a:pt x="15264" y="1998"/>
                  </a:lnTo>
                  <a:lnTo>
                    <a:pt x="15267" y="1921"/>
                  </a:lnTo>
                  <a:lnTo>
                    <a:pt x="15270" y="1846"/>
                  </a:lnTo>
                  <a:lnTo>
                    <a:pt x="15272" y="1769"/>
                  </a:lnTo>
                  <a:lnTo>
                    <a:pt x="15277" y="1619"/>
                  </a:lnTo>
                  <a:lnTo>
                    <a:pt x="15282" y="1470"/>
                  </a:lnTo>
                  <a:lnTo>
                    <a:pt x="15290" y="1177"/>
                  </a:lnTo>
                  <a:lnTo>
                    <a:pt x="15298" y="892"/>
                  </a:lnTo>
                  <a:lnTo>
                    <a:pt x="15300" y="821"/>
                  </a:lnTo>
                  <a:lnTo>
                    <a:pt x="15302" y="751"/>
                  </a:lnTo>
                  <a:lnTo>
                    <a:pt x="15304" y="681"/>
                  </a:lnTo>
                  <a:lnTo>
                    <a:pt x="15307" y="612"/>
                  </a:lnTo>
                  <a:lnTo>
                    <a:pt x="15309" y="543"/>
                  </a:lnTo>
                  <a:lnTo>
                    <a:pt x="15312" y="475"/>
                  </a:lnTo>
                  <a:lnTo>
                    <a:pt x="15315" y="407"/>
                  </a:lnTo>
                  <a:lnTo>
                    <a:pt x="15317" y="340"/>
                  </a:lnTo>
                  <a:lnTo>
                    <a:pt x="16024" y="370"/>
                  </a:lnTo>
                  <a:lnTo>
                    <a:pt x="16021" y="435"/>
                  </a:lnTo>
                  <a:lnTo>
                    <a:pt x="16019" y="502"/>
                  </a:lnTo>
                  <a:lnTo>
                    <a:pt x="16016" y="568"/>
                  </a:lnTo>
                  <a:lnTo>
                    <a:pt x="16014" y="637"/>
                  </a:lnTo>
                  <a:lnTo>
                    <a:pt x="16011" y="703"/>
                  </a:lnTo>
                  <a:lnTo>
                    <a:pt x="16009" y="773"/>
                  </a:lnTo>
                  <a:lnTo>
                    <a:pt x="16007" y="841"/>
                  </a:lnTo>
                  <a:lnTo>
                    <a:pt x="16005" y="911"/>
                  </a:lnTo>
                  <a:lnTo>
                    <a:pt x="15997" y="1197"/>
                  </a:lnTo>
                  <a:lnTo>
                    <a:pt x="15988" y="1490"/>
                  </a:lnTo>
                  <a:lnTo>
                    <a:pt x="15984" y="1639"/>
                  </a:lnTo>
                  <a:lnTo>
                    <a:pt x="15979" y="1791"/>
                  </a:lnTo>
                  <a:lnTo>
                    <a:pt x="15977" y="1868"/>
                  </a:lnTo>
                  <a:lnTo>
                    <a:pt x="15974" y="1945"/>
                  </a:lnTo>
                  <a:lnTo>
                    <a:pt x="15971" y="2023"/>
                  </a:lnTo>
                  <a:lnTo>
                    <a:pt x="15968" y="2101"/>
                  </a:lnTo>
                  <a:lnTo>
                    <a:pt x="15965" y="2180"/>
                  </a:lnTo>
                  <a:lnTo>
                    <a:pt x="15962" y="2260"/>
                  </a:lnTo>
                  <a:lnTo>
                    <a:pt x="15958" y="2338"/>
                  </a:lnTo>
                  <a:lnTo>
                    <a:pt x="15955" y="2419"/>
                  </a:lnTo>
                  <a:lnTo>
                    <a:pt x="15951" y="2500"/>
                  </a:lnTo>
                  <a:lnTo>
                    <a:pt x="15946" y="2582"/>
                  </a:lnTo>
                  <a:lnTo>
                    <a:pt x="15942" y="2662"/>
                  </a:lnTo>
                  <a:lnTo>
                    <a:pt x="15937" y="2744"/>
                  </a:lnTo>
                  <a:lnTo>
                    <a:pt x="15932" y="2827"/>
                  </a:lnTo>
                  <a:lnTo>
                    <a:pt x="15927" y="2910"/>
                  </a:lnTo>
                  <a:lnTo>
                    <a:pt x="15920" y="2994"/>
                  </a:lnTo>
                  <a:lnTo>
                    <a:pt x="15914" y="3078"/>
                  </a:lnTo>
                  <a:lnTo>
                    <a:pt x="15907" y="3162"/>
                  </a:lnTo>
                  <a:lnTo>
                    <a:pt x="15901" y="3247"/>
                  </a:lnTo>
                  <a:lnTo>
                    <a:pt x="15897" y="3288"/>
                  </a:lnTo>
                  <a:lnTo>
                    <a:pt x="15894" y="3331"/>
                  </a:lnTo>
                  <a:lnTo>
                    <a:pt x="15888" y="3374"/>
                  </a:lnTo>
                  <a:lnTo>
                    <a:pt x="15885" y="3417"/>
                  </a:lnTo>
                  <a:lnTo>
                    <a:pt x="15881" y="3460"/>
                  </a:lnTo>
                  <a:lnTo>
                    <a:pt x="15877" y="3503"/>
                  </a:lnTo>
                  <a:lnTo>
                    <a:pt x="15873" y="3546"/>
                  </a:lnTo>
                  <a:lnTo>
                    <a:pt x="15868" y="3588"/>
                  </a:lnTo>
                  <a:lnTo>
                    <a:pt x="15864" y="3633"/>
                  </a:lnTo>
                  <a:lnTo>
                    <a:pt x="15860" y="3676"/>
                  </a:lnTo>
                  <a:lnTo>
                    <a:pt x="15855" y="3719"/>
                  </a:lnTo>
                  <a:lnTo>
                    <a:pt x="15850" y="3762"/>
                  </a:lnTo>
                  <a:lnTo>
                    <a:pt x="15846" y="3806"/>
                  </a:lnTo>
                  <a:lnTo>
                    <a:pt x="15841" y="3850"/>
                  </a:lnTo>
                  <a:lnTo>
                    <a:pt x="15836" y="3894"/>
                  </a:lnTo>
                  <a:lnTo>
                    <a:pt x="15831" y="3938"/>
                  </a:lnTo>
                  <a:lnTo>
                    <a:pt x="15825" y="3982"/>
                  </a:lnTo>
                  <a:lnTo>
                    <a:pt x="15819" y="4026"/>
                  </a:lnTo>
                  <a:lnTo>
                    <a:pt x="15813" y="4070"/>
                  </a:lnTo>
                  <a:lnTo>
                    <a:pt x="15808" y="4114"/>
                  </a:lnTo>
                  <a:lnTo>
                    <a:pt x="15802" y="4159"/>
                  </a:lnTo>
                  <a:lnTo>
                    <a:pt x="15796" y="4203"/>
                  </a:lnTo>
                  <a:lnTo>
                    <a:pt x="15790" y="4248"/>
                  </a:lnTo>
                  <a:lnTo>
                    <a:pt x="15784" y="4293"/>
                  </a:lnTo>
                  <a:lnTo>
                    <a:pt x="15777" y="4339"/>
                  </a:lnTo>
                  <a:lnTo>
                    <a:pt x="15771" y="4382"/>
                  </a:lnTo>
                  <a:lnTo>
                    <a:pt x="15764" y="4427"/>
                  </a:lnTo>
                  <a:lnTo>
                    <a:pt x="15756" y="4473"/>
                  </a:lnTo>
                  <a:lnTo>
                    <a:pt x="15749" y="4518"/>
                  </a:lnTo>
                  <a:lnTo>
                    <a:pt x="15742" y="4562"/>
                  </a:lnTo>
                  <a:lnTo>
                    <a:pt x="15735" y="4609"/>
                  </a:lnTo>
                  <a:lnTo>
                    <a:pt x="15728" y="4654"/>
                  </a:lnTo>
                  <a:lnTo>
                    <a:pt x="15721" y="4699"/>
                  </a:lnTo>
                  <a:lnTo>
                    <a:pt x="15713" y="4745"/>
                  </a:lnTo>
                  <a:lnTo>
                    <a:pt x="15705" y="4790"/>
                  </a:lnTo>
                  <a:lnTo>
                    <a:pt x="15696" y="4836"/>
                  </a:lnTo>
                  <a:lnTo>
                    <a:pt x="15688" y="4883"/>
                  </a:lnTo>
                  <a:lnTo>
                    <a:pt x="15680" y="4928"/>
                  </a:lnTo>
                  <a:lnTo>
                    <a:pt x="15670" y="4973"/>
                  </a:lnTo>
                  <a:lnTo>
                    <a:pt x="15662" y="5020"/>
                  </a:lnTo>
                  <a:lnTo>
                    <a:pt x="15653" y="5066"/>
                  </a:lnTo>
                  <a:lnTo>
                    <a:pt x="15644" y="5112"/>
                  </a:lnTo>
                  <a:lnTo>
                    <a:pt x="15634" y="5159"/>
                  </a:lnTo>
                  <a:lnTo>
                    <a:pt x="15624" y="5204"/>
                  </a:lnTo>
                  <a:lnTo>
                    <a:pt x="15615" y="5250"/>
                  </a:lnTo>
                  <a:lnTo>
                    <a:pt x="15605" y="5298"/>
                  </a:lnTo>
                  <a:lnTo>
                    <a:pt x="15596" y="5344"/>
                  </a:lnTo>
                  <a:lnTo>
                    <a:pt x="15584" y="5391"/>
                  </a:lnTo>
                  <a:lnTo>
                    <a:pt x="15574" y="5438"/>
                  </a:lnTo>
                  <a:lnTo>
                    <a:pt x="15564" y="5485"/>
                  </a:lnTo>
                  <a:lnTo>
                    <a:pt x="15553" y="5532"/>
                  </a:lnTo>
                  <a:lnTo>
                    <a:pt x="15543" y="5578"/>
                  </a:lnTo>
                  <a:lnTo>
                    <a:pt x="15531" y="5625"/>
                  </a:lnTo>
                  <a:lnTo>
                    <a:pt x="15520" y="5672"/>
                  </a:lnTo>
                  <a:lnTo>
                    <a:pt x="15508" y="5720"/>
                  </a:lnTo>
                  <a:lnTo>
                    <a:pt x="15497" y="5767"/>
                  </a:lnTo>
                  <a:lnTo>
                    <a:pt x="15485" y="5814"/>
                  </a:lnTo>
                  <a:lnTo>
                    <a:pt x="15472" y="5862"/>
                  </a:lnTo>
                  <a:lnTo>
                    <a:pt x="15460" y="5909"/>
                  </a:lnTo>
                  <a:lnTo>
                    <a:pt x="15448" y="5957"/>
                  </a:lnTo>
                  <a:lnTo>
                    <a:pt x="15436" y="6005"/>
                  </a:lnTo>
                  <a:lnTo>
                    <a:pt x="15421" y="6052"/>
                  </a:lnTo>
                  <a:lnTo>
                    <a:pt x="15408" y="6100"/>
                  </a:lnTo>
                  <a:lnTo>
                    <a:pt x="15395" y="6147"/>
                  </a:lnTo>
                  <a:lnTo>
                    <a:pt x="15380" y="6195"/>
                  </a:lnTo>
                  <a:lnTo>
                    <a:pt x="15367" y="6242"/>
                  </a:lnTo>
                  <a:lnTo>
                    <a:pt x="15353" y="6291"/>
                  </a:lnTo>
                  <a:lnTo>
                    <a:pt x="15339" y="6339"/>
                  </a:lnTo>
                  <a:lnTo>
                    <a:pt x="15324" y="6387"/>
                  </a:lnTo>
                  <a:lnTo>
                    <a:pt x="15309" y="6435"/>
                  </a:lnTo>
                  <a:lnTo>
                    <a:pt x="15295" y="6483"/>
                  </a:lnTo>
                  <a:lnTo>
                    <a:pt x="15279" y="6532"/>
                  </a:lnTo>
                  <a:lnTo>
                    <a:pt x="15264" y="6580"/>
                  </a:lnTo>
                  <a:lnTo>
                    <a:pt x="15249" y="6628"/>
                  </a:lnTo>
                  <a:lnTo>
                    <a:pt x="15232" y="6677"/>
                  </a:lnTo>
                  <a:lnTo>
                    <a:pt x="15216" y="6725"/>
                  </a:lnTo>
                  <a:lnTo>
                    <a:pt x="15200" y="6774"/>
                  </a:lnTo>
                  <a:lnTo>
                    <a:pt x="15182" y="6823"/>
                  </a:lnTo>
                  <a:lnTo>
                    <a:pt x="15166" y="6871"/>
                  </a:lnTo>
                  <a:lnTo>
                    <a:pt x="15149" y="6920"/>
                  </a:lnTo>
                  <a:lnTo>
                    <a:pt x="15131" y="6969"/>
                  </a:lnTo>
                  <a:lnTo>
                    <a:pt x="15114" y="7017"/>
                  </a:lnTo>
                  <a:lnTo>
                    <a:pt x="15097" y="7066"/>
                  </a:lnTo>
                  <a:lnTo>
                    <a:pt x="15078" y="7116"/>
                  </a:lnTo>
                  <a:lnTo>
                    <a:pt x="15060" y="7164"/>
                  </a:lnTo>
                  <a:lnTo>
                    <a:pt x="15042" y="7214"/>
                  </a:lnTo>
                  <a:lnTo>
                    <a:pt x="15022" y="7263"/>
                  </a:lnTo>
                  <a:lnTo>
                    <a:pt x="15004" y="7311"/>
                  </a:lnTo>
                  <a:lnTo>
                    <a:pt x="14984" y="7361"/>
                  </a:lnTo>
                  <a:lnTo>
                    <a:pt x="14965" y="7410"/>
                  </a:lnTo>
                  <a:lnTo>
                    <a:pt x="14946" y="7459"/>
                  </a:lnTo>
                  <a:lnTo>
                    <a:pt x="14924" y="7509"/>
                  </a:lnTo>
                  <a:lnTo>
                    <a:pt x="14904" y="7558"/>
                  </a:lnTo>
                  <a:lnTo>
                    <a:pt x="14882" y="7607"/>
                  </a:lnTo>
                  <a:lnTo>
                    <a:pt x="14862" y="7657"/>
                  </a:lnTo>
                  <a:lnTo>
                    <a:pt x="14840" y="7706"/>
                  </a:lnTo>
                  <a:lnTo>
                    <a:pt x="14819" y="7755"/>
                  </a:lnTo>
                  <a:lnTo>
                    <a:pt x="14797" y="7805"/>
                  </a:lnTo>
                  <a:lnTo>
                    <a:pt x="14776" y="7854"/>
                  </a:lnTo>
                  <a:lnTo>
                    <a:pt x="14754" y="7904"/>
                  </a:lnTo>
                  <a:lnTo>
                    <a:pt x="14731" y="7954"/>
                  </a:lnTo>
                  <a:lnTo>
                    <a:pt x="14709" y="8004"/>
                  </a:lnTo>
                  <a:lnTo>
                    <a:pt x="14684" y="8053"/>
                  </a:lnTo>
                  <a:lnTo>
                    <a:pt x="14661" y="8103"/>
                  </a:lnTo>
                  <a:lnTo>
                    <a:pt x="14637" y="8154"/>
                  </a:lnTo>
                  <a:lnTo>
                    <a:pt x="14613" y="8204"/>
                  </a:lnTo>
                  <a:lnTo>
                    <a:pt x="14588" y="8254"/>
                  </a:lnTo>
                  <a:lnTo>
                    <a:pt x="14565" y="8303"/>
                  </a:lnTo>
                  <a:lnTo>
                    <a:pt x="14539" y="8354"/>
                  </a:lnTo>
                  <a:lnTo>
                    <a:pt x="14515" y="8403"/>
                  </a:lnTo>
                  <a:lnTo>
                    <a:pt x="14489" y="8454"/>
                  </a:lnTo>
                  <a:lnTo>
                    <a:pt x="14464" y="8504"/>
                  </a:lnTo>
                  <a:lnTo>
                    <a:pt x="14436" y="8553"/>
                  </a:lnTo>
                  <a:lnTo>
                    <a:pt x="14409" y="8604"/>
                  </a:lnTo>
                  <a:lnTo>
                    <a:pt x="14383" y="8654"/>
                  </a:lnTo>
                  <a:lnTo>
                    <a:pt x="14355" y="8704"/>
                  </a:lnTo>
                  <a:lnTo>
                    <a:pt x="14329" y="8754"/>
                  </a:lnTo>
                  <a:lnTo>
                    <a:pt x="14301" y="8804"/>
                  </a:lnTo>
                  <a:lnTo>
                    <a:pt x="14274" y="8854"/>
                  </a:lnTo>
                  <a:lnTo>
                    <a:pt x="14245" y="8905"/>
                  </a:lnTo>
                  <a:lnTo>
                    <a:pt x="14217" y="8955"/>
                  </a:lnTo>
                  <a:lnTo>
                    <a:pt x="14187" y="9006"/>
                  </a:lnTo>
                  <a:lnTo>
                    <a:pt x="14157" y="9056"/>
                  </a:lnTo>
                  <a:lnTo>
                    <a:pt x="14128" y="9106"/>
                  </a:lnTo>
                  <a:lnTo>
                    <a:pt x="14098" y="9157"/>
                  </a:lnTo>
                  <a:lnTo>
                    <a:pt x="14069" y="9207"/>
                  </a:lnTo>
                  <a:lnTo>
                    <a:pt x="14038" y="9257"/>
                  </a:lnTo>
                  <a:lnTo>
                    <a:pt x="14007" y="9308"/>
                  </a:lnTo>
                  <a:lnTo>
                    <a:pt x="13976" y="9358"/>
                  </a:lnTo>
                  <a:lnTo>
                    <a:pt x="13943" y="9409"/>
                  </a:lnTo>
                  <a:lnTo>
                    <a:pt x="13912" y="9460"/>
                  </a:lnTo>
                  <a:lnTo>
                    <a:pt x="13880" y="9510"/>
                  </a:lnTo>
                  <a:lnTo>
                    <a:pt x="13847" y="9561"/>
                  </a:lnTo>
                  <a:lnTo>
                    <a:pt x="13815" y="9611"/>
                  </a:lnTo>
                  <a:lnTo>
                    <a:pt x="13782" y="9662"/>
                  </a:lnTo>
                  <a:lnTo>
                    <a:pt x="13748" y="9713"/>
                  </a:lnTo>
                  <a:lnTo>
                    <a:pt x="13715" y="9763"/>
                  </a:lnTo>
                  <a:lnTo>
                    <a:pt x="13679" y="9814"/>
                  </a:lnTo>
                  <a:lnTo>
                    <a:pt x="13644" y="9865"/>
                  </a:lnTo>
                  <a:lnTo>
                    <a:pt x="13610" y="9915"/>
                  </a:lnTo>
                  <a:lnTo>
                    <a:pt x="13575" y="9967"/>
                  </a:lnTo>
                  <a:lnTo>
                    <a:pt x="13539" y="10017"/>
                  </a:lnTo>
                  <a:lnTo>
                    <a:pt x="13504" y="10067"/>
                  </a:lnTo>
                  <a:lnTo>
                    <a:pt x="13467" y="10117"/>
                  </a:lnTo>
                  <a:lnTo>
                    <a:pt x="13429" y="10168"/>
                  </a:lnTo>
                  <a:lnTo>
                    <a:pt x="13393" y="10218"/>
                  </a:lnTo>
                  <a:lnTo>
                    <a:pt x="13355" y="10270"/>
                  </a:lnTo>
                  <a:lnTo>
                    <a:pt x="13317" y="10320"/>
                  </a:lnTo>
                  <a:lnTo>
                    <a:pt x="13280" y="10371"/>
                  </a:lnTo>
                  <a:lnTo>
                    <a:pt x="13241" y="10422"/>
                  </a:lnTo>
                  <a:lnTo>
                    <a:pt x="13201" y="10473"/>
                  </a:lnTo>
                  <a:lnTo>
                    <a:pt x="13162" y="10524"/>
                  </a:lnTo>
                  <a:lnTo>
                    <a:pt x="13123" y="10575"/>
                  </a:lnTo>
                  <a:lnTo>
                    <a:pt x="13083" y="10625"/>
                  </a:lnTo>
                  <a:lnTo>
                    <a:pt x="13042" y="10677"/>
                  </a:lnTo>
                  <a:lnTo>
                    <a:pt x="13003" y="10728"/>
                  </a:lnTo>
                  <a:lnTo>
                    <a:pt x="12960" y="10777"/>
                  </a:lnTo>
                  <a:lnTo>
                    <a:pt x="12919" y="10828"/>
                  </a:lnTo>
                  <a:lnTo>
                    <a:pt x="12877" y="10879"/>
                  </a:lnTo>
                  <a:lnTo>
                    <a:pt x="12836" y="10930"/>
                  </a:lnTo>
                  <a:lnTo>
                    <a:pt x="12793" y="10981"/>
                  </a:lnTo>
                  <a:lnTo>
                    <a:pt x="12749" y="11032"/>
                  </a:lnTo>
                  <a:lnTo>
                    <a:pt x="12705" y="11083"/>
                  </a:lnTo>
                  <a:lnTo>
                    <a:pt x="12662" y="11134"/>
                  </a:lnTo>
                  <a:lnTo>
                    <a:pt x="12618" y="11183"/>
                  </a:lnTo>
                  <a:lnTo>
                    <a:pt x="12573" y="11235"/>
                  </a:lnTo>
                  <a:lnTo>
                    <a:pt x="12528" y="11285"/>
                  </a:lnTo>
                  <a:lnTo>
                    <a:pt x="12484" y="11336"/>
                  </a:lnTo>
                  <a:lnTo>
                    <a:pt x="12437" y="11388"/>
                  </a:lnTo>
                  <a:lnTo>
                    <a:pt x="12390" y="11438"/>
                  </a:lnTo>
                  <a:lnTo>
                    <a:pt x="12344" y="11489"/>
                  </a:lnTo>
                  <a:lnTo>
                    <a:pt x="12298" y="11539"/>
                  </a:lnTo>
                  <a:lnTo>
                    <a:pt x="12250" y="11590"/>
                  </a:lnTo>
                  <a:lnTo>
                    <a:pt x="12201" y="11641"/>
                  </a:lnTo>
                  <a:lnTo>
                    <a:pt x="12153" y="11692"/>
                  </a:lnTo>
                  <a:lnTo>
                    <a:pt x="12106" y="11741"/>
                  </a:lnTo>
                  <a:lnTo>
                    <a:pt x="12056" y="11793"/>
                  </a:lnTo>
                  <a:lnTo>
                    <a:pt x="12007" y="11844"/>
                  </a:lnTo>
                  <a:lnTo>
                    <a:pt x="11956" y="11895"/>
                  </a:lnTo>
                  <a:lnTo>
                    <a:pt x="11907" y="11946"/>
                  </a:lnTo>
                  <a:close/>
                  <a:moveTo>
                    <a:pt x="0" y="15706"/>
                  </a:moveTo>
                  <a:lnTo>
                    <a:pt x="707" y="15737"/>
                  </a:lnTo>
                  <a:lnTo>
                    <a:pt x="342" y="15367"/>
                  </a:lnTo>
                  <a:lnTo>
                    <a:pt x="409" y="15365"/>
                  </a:lnTo>
                  <a:lnTo>
                    <a:pt x="477" y="15363"/>
                  </a:lnTo>
                  <a:lnTo>
                    <a:pt x="544" y="15361"/>
                  </a:lnTo>
                  <a:lnTo>
                    <a:pt x="614" y="15359"/>
                  </a:lnTo>
                  <a:lnTo>
                    <a:pt x="751" y="15356"/>
                  </a:lnTo>
                  <a:lnTo>
                    <a:pt x="892" y="15352"/>
                  </a:lnTo>
                  <a:lnTo>
                    <a:pt x="1176" y="15346"/>
                  </a:lnTo>
                  <a:lnTo>
                    <a:pt x="1468" y="15340"/>
                  </a:lnTo>
                  <a:lnTo>
                    <a:pt x="1541" y="15338"/>
                  </a:lnTo>
                  <a:lnTo>
                    <a:pt x="1616" y="15336"/>
                  </a:lnTo>
                  <a:lnTo>
                    <a:pt x="1689" y="15334"/>
                  </a:lnTo>
                  <a:lnTo>
                    <a:pt x="1765" y="15331"/>
                  </a:lnTo>
                  <a:lnTo>
                    <a:pt x="1841" y="15329"/>
                  </a:lnTo>
                  <a:lnTo>
                    <a:pt x="1916" y="15326"/>
                  </a:lnTo>
                  <a:lnTo>
                    <a:pt x="1993" y="15324"/>
                  </a:lnTo>
                  <a:lnTo>
                    <a:pt x="2068" y="15321"/>
                  </a:lnTo>
                  <a:lnTo>
                    <a:pt x="2147" y="15318"/>
                  </a:lnTo>
                  <a:lnTo>
                    <a:pt x="2223" y="15315"/>
                  </a:lnTo>
                  <a:lnTo>
                    <a:pt x="2300" y="15312"/>
                  </a:lnTo>
                  <a:lnTo>
                    <a:pt x="2378" y="15308"/>
                  </a:lnTo>
                  <a:lnTo>
                    <a:pt x="2457" y="15304"/>
                  </a:lnTo>
                  <a:lnTo>
                    <a:pt x="2536" y="15300"/>
                  </a:lnTo>
                  <a:lnTo>
                    <a:pt x="2615" y="15296"/>
                  </a:lnTo>
                  <a:lnTo>
                    <a:pt x="2695" y="15291"/>
                  </a:lnTo>
                  <a:lnTo>
                    <a:pt x="2734" y="15289"/>
                  </a:lnTo>
                  <a:lnTo>
                    <a:pt x="2773" y="15286"/>
                  </a:lnTo>
                  <a:lnTo>
                    <a:pt x="2814" y="15283"/>
                  </a:lnTo>
                  <a:lnTo>
                    <a:pt x="2854" y="15281"/>
                  </a:lnTo>
                  <a:lnTo>
                    <a:pt x="2895" y="15278"/>
                  </a:lnTo>
                  <a:lnTo>
                    <a:pt x="2934" y="15275"/>
                  </a:lnTo>
                  <a:lnTo>
                    <a:pt x="2975" y="15272"/>
                  </a:lnTo>
                  <a:lnTo>
                    <a:pt x="3015" y="15269"/>
                  </a:lnTo>
                  <a:lnTo>
                    <a:pt x="3056" y="15266"/>
                  </a:lnTo>
                  <a:lnTo>
                    <a:pt x="3096" y="15263"/>
                  </a:lnTo>
                  <a:lnTo>
                    <a:pt x="3138" y="15260"/>
                  </a:lnTo>
                  <a:lnTo>
                    <a:pt x="3178" y="15256"/>
                  </a:lnTo>
                  <a:lnTo>
                    <a:pt x="3219" y="15253"/>
                  </a:lnTo>
                  <a:lnTo>
                    <a:pt x="3259" y="15249"/>
                  </a:lnTo>
                  <a:lnTo>
                    <a:pt x="3301" y="15247"/>
                  </a:lnTo>
                  <a:lnTo>
                    <a:pt x="3342" y="15243"/>
                  </a:lnTo>
                  <a:lnTo>
                    <a:pt x="3384" y="15239"/>
                  </a:lnTo>
                  <a:lnTo>
                    <a:pt x="3424" y="15235"/>
                  </a:lnTo>
                  <a:lnTo>
                    <a:pt x="3465" y="15231"/>
                  </a:lnTo>
                  <a:lnTo>
                    <a:pt x="3507" y="15227"/>
                  </a:lnTo>
                  <a:lnTo>
                    <a:pt x="3548" y="15223"/>
                  </a:lnTo>
                  <a:lnTo>
                    <a:pt x="3590" y="15218"/>
                  </a:lnTo>
                  <a:lnTo>
                    <a:pt x="3632" y="15214"/>
                  </a:lnTo>
                  <a:lnTo>
                    <a:pt x="3673" y="15209"/>
                  </a:lnTo>
                  <a:lnTo>
                    <a:pt x="3716" y="15204"/>
                  </a:lnTo>
                  <a:lnTo>
                    <a:pt x="3757" y="15199"/>
                  </a:lnTo>
                  <a:lnTo>
                    <a:pt x="3798" y="15193"/>
                  </a:lnTo>
                  <a:lnTo>
                    <a:pt x="3842" y="15188"/>
                  </a:lnTo>
                  <a:lnTo>
                    <a:pt x="3883" y="15183"/>
                  </a:lnTo>
                  <a:lnTo>
                    <a:pt x="3925" y="15179"/>
                  </a:lnTo>
                  <a:lnTo>
                    <a:pt x="3968" y="15173"/>
                  </a:lnTo>
                  <a:lnTo>
                    <a:pt x="4009" y="15168"/>
                  </a:lnTo>
                  <a:lnTo>
                    <a:pt x="4051" y="15162"/>
                  </a:lnTo>
                  <a:lnTo>
                    <a:pt x="4094" y="15156"/>
                  </a:lnTo>
                  <a:lnTo>
                    <a:pt x="4137" y="15150"/>
                  </a:lnTo>
                  <a:lnTo>
                    <a:pt x="4179" y="15144"/>
                  </a:lnTo>
                  <a:lnTo>
                    <a:pt x="4221" y="15137"/>
                  </a:lnTo>
                  <a:lnTo>
                    <a:pt x="4264" y="15131"/>
                  </a:lnTo>
                  <a:lnTo>
                    <a:pt x="4307" y="15124"/>
                  </a:lnTo>
                  <a:lnTo>
                    <a:pt x="4351" y="15119"/>
                  </a:lnTo>
                  <a:lnTo>
                    <a:pt x="4393" y="15112"/>
                  </a:lnTo>
                  <a:lnTo>
                    <a:pt x="4437" y="15105"/>
                  </a:lnTo>
                  <a:lnTo>
                    <a:pt x="4479" y="15098"/>
                  </a:lnTo>
                  <a:lnTo>
                    <a:pt x="4522" y="15090"/>
                  </a:lnTo>
                  <a:lnTo>
                    <a:pt x="4566" y="15083"/>
                  </a:lnTo>
                  <a:lnTo>
                    <a:pt x="4608" y="15075"/>
                  </a:lnTo>
                  <a:lnTo>
                    <a:pt x="4653" y="15067"/>
                  </a:lnTo>
                  <a:lnTo>
                    <a:pt x="4696" y="15061"/>
                  </a:lnTo>
                  <a:lnTo>
                    <a:pt x="4739" y="15052"/>
                  </a:lnTo>
                  <a:lnTo>
                    <a:pt x="4782" y="15043"/>
                  </a:lnTo>
                  <a:lnTo>
                    <a:pt x="4826" y="15035"/>
                  </a:lnTo>
                  <a:lnTo>
                    <a:pt x="4870" y="15026"/>
                  </a:lnTo>
                  <a:lnTo>
                    <a:pt x="4914" y="15017"/>
                  </a:lnTo>
                  <a:lnTo>
                    <a:pt x="4957" y="15010"/>
                  </a:lnTo>
                  <a:lnTo>
                    <a:pt x="5000" y="15001"/>
                  </a:lnTo>
                  <a:lnTo>
                    <a:pt x="5044" y="14991"/>
                  </a:lnTo>
                  <a:lnTo>
                    <a:pt x="5089" y="14982"/>
                  </a:lnTo>
                  <a:lnTo>
                    <a:pt x="5132" y="14972"/>
                  </a:lnTo>
                  <a:lnTo>
                    <a:pt x="5177" y="14963"/>
                  </a:lnTo>
                  <a:lnTo>
                    <a:pt x="5221" y="14954"/>
                  </a:lnTo>
                  <a:lnTo>
                    <a:pt x="5265" y="14944"/>
                  </a:lnTo>
                  <a:lnTo>
                    <a:pt x="5310" y="14933"/>
                  </a:lnTo>
                  <a:lnTo>
                    <a:pt x="5354" y="14923"/>
                  </a:lnTo>
                  <a:lnTo>
                    <a:pt x="5398" y="14911"/>
                  </a:lnTo>
                  <a:lnTo>
                    <a:pt x="5442" y="14902"/>
                  </a:lnTo>
                  <a:lnTo>
                    <a:pt x="5486" y="14890"/>
                  </a:lnTo>
                  <a:lnTo>
                    <a:pt x="5530" y="14879"/>
                  </a:lnTo>
                  <a:lnTo>
                    <a:pt x="5577" y="14868"/>
                  </a:lnTo>
                  <a:lnTo>
                    <a:pt x="5621" y="14857"/>
                  </a:lnTo>
                  <a:lnTo>
                    <a:pt x="5666" y="14845"/>
                  </a:lnTo>
                  <a:lnTo>
                    <a:pt x="5710" y="14833"/>
                  </a:lnTo>
                  <a:lnTo>
                    <a:pt x="5754" y="14821"/>
                  </a:lnTo>
                  <a:lnTo>
                    <a:pt x="5800" y="14810"/>
                  </a:lnTo>
                  <a:lnTo>
                    <a:pt x="5845" y="14797"/>
                  </a:lnTo>
                  <a:lnTo>
                    <a:pt x="5889" y="14784"/>
                  </a:lnTo>
                  <a:lnTo>
                    <a:pt x="5934" y="14770"/>
                  </a:lnTo>
                  <a:lnTo>
                    <a:pt x="5979" y="14758"/>
                  </a:lnTo>
                  <a:lnTo>
                    <a:pt x="6024" y="14745"/>
                  </a:lnTo>
                  <a:lnTo>
                    <a:pt x="6070" y="14731"/>
                  </a:lnTo>
                  <a:lnTo>
                    <a:pt x="6115" y="14718"/>
                  </a:lnTo>
                  <a:lnTo>
                    <a:pt x="6160" y="14704"/>
                  </a:lnTo>
                  <a:lnTo>
                    <a:pt x="6205" y="14690"/>
                  </a:lnTo>
                  <a:lnTo>
                    <a:pt x="6250" y="14675"/>
                  </a:lnTo>
                  <a:lnTo>
                    <a:pt x="6296" y="14662"/>
                  </a:lnTo>
                  <a:lnTo>
                    <a:pt x="6341" y="14647"/>
                  </a:lnTo>
                  <a:lnTo>
                    <a:pt x="6387" y="14631"/>
                  </a:lnTo>
                  <a:lnTo>
                    <a:pt x="6432" y="14616"/>
                  </a:lnTo>
                  <a:lnTo>
                    <a:pt x="6477" y="14601"/>
                  </a:lnTo>
                  <a:lnTo>
                    <a:pt x="6523" y="14585"/>
                  </a:lnTo>
                  <a:lnTo>
                    <a:pt x="6569" y="14570"/>
                  </a:lnTo>
                  <a:lnTo>
                    <a:pt x="6615" y="14553"/>
                  </a:lnTo>
                  <a:lnTo>
                    <a:pt x="6661" y="14537"/>
                  </a:lnTo>
                  <a:lnTo>
                    <a:pt x="6706" y="14521"/>
                  </a:lnTo>
                  <a:lnTo>
                    <a:pt x="6752" y="14503"/>
                  </a:lnTo>
                  <a:lnTo>
                    <a:pt x="6799" y="14486"/>
                  </a:lnTo>
                  <a:lnTo>
                    <a:pt x="6845" y="14470"/>
                  </a:lnTo>
                  <a:lnTo>
                    <a:pt x="6890" y="14452"/>
                  </a:lnTo>
                  <a:lnTo>
                    <a:pt x="6936" y="14435"/>
                  </a:lnTo>
                  <a:lnTo>
                    <a:pt x="6982" y="14417"/>
                  </a:lnTo>
                  <a:lnTo>
                    <a:pt x="7028" y="14398"/>
                  </a:lnTo>
                  <a:lnTo>
                    <a:pt x="7075" y="14381"/>
                  </a:lnTo>
                  <a:lnTo>
                    <a:pt x="7121" y="14360"/>
                  </a:lnTo>
                  <a:lnTo>
                    <a:pt x="7167" y="14342"/>
                  </a:lnTo>
                  <a:lnTo>
                    <a:pt x="7214" y="14323"/>
                  </a:lnTo>
                  <a:lnTo>
                    <a:pt x="7260" y="14303"/>
                  </a:lnTo>
                  <a:lnTo>
                    <a:pt x="7307" y="14284"/>
                  </a:lnTo>
                  <a:lnTo>
                    <a:pt x="7353" y="14264"/>
                  </a:lnTo>
                  <a:lnTo>
                    <a:pt x="7400" y="14245"/>
                  </a:lnTo>
                  <a:lnTo>
                    <a:pt x="7446" y="14223"/>
                  </a:lnTo>
                  <a:lnTo>
                    <a:pt x="7492" y="14203"/>
                  </a:lnTo>
                  <a:lnTo>
                    <a:pt x="7540" y="14181"/>
                  </a:lnTo>
                  <a:lnTo>
                    <a:pt x="7586" y="14161"/>
                  </a:lnTo>
                  <a:lnTo>
                    <a:pt x="7633" y="14139"/>
                  </a:lnTo>
                  <a:lnTo>
                    <a:pt x="7679" y="14118"/>
                  </a:lnTo>
                  <a:lnTo>
                    <a:pt x="7726" y="14096"/>
                  </a:lnTo>
                  <a:lnTo>
                    <a:pt x="7774" y="14073"/>
                  </a:lnTo>
                  <a:lnTo>
                    <a:pt x="7820" y="14050"/>
                  </a:lnTo>
                  <a:lnTo>
                    <a:pt x="7867" y="14028"/>
                  </a:lnTo>
                  <a:lnTo>
                    <a:pt x="7914" y="14004"/>
                  </a:lnTo>
                  <a:lnTo>
                    <a:pt x="7961" y="13982"/>
                  </a:lnTo>
                  <a:lnTo>
                    <a:pt x="8007" y="13957"/>
                  </a:lnTo>
                  <a:lnTo>
                    <a:pt x="8055" y="13933"/>
                  </a:lnTo>
                  <a:lnTo>
                    <a:pt x="8102" y="13909"/>
                  </a:lnTo>
                  <a:lnTo>
                    <a:pt x="8149" y="13885"/>
                  </a:lnTo>
                  <a:lnTo>
                    <a:pt x="8196" y="13859"/>
                  </a:lnTo>
                  <a:lnTo>
                    <a:pt x="8243" y="13835"/>
                  </a:lnTo>
                  <a:lnTo>
                    <a:pt x="8291" y="13808"/>
                  </a:lnTo>
                  <a:lnTo>
                    <a:pt x="8338" y="13783"/>
                  </a:lnTo>
                  <a:lnTo>
                    <a:pt x="8385" y="13757"/>
                  </a:lnTo>
                  <a:lnTo>
                    <a:pt x="8432" y="13731"/>
                  </a:lnTo>
                  <a:lnTo>
                    <a:pt x="8479" y="13704"/>
                  </a:lnTo>
                  <a:lnTo>
                    <a:pt x="8527" y="13677"/>
                  </a:lnTo>
                  <a:lnTo>
                    <a:pt x="8574" y="13650"/>
                  </a:lnTo>
                  <a:lnTo>
                    <a:pt x="8622" y="13622"/>
                  </a:lnTo>
                  <a:lnTo>
                    <a:pt x="8669" y="13595"/>
                  </a:lnTo>
                  <a:lnTo>
                    <a:pt x="8716" y="13566"/>
                  </a:lnTo>
                  <a:lnTo>
                    <a:pt x="8764" y="13538"/>
                  </a:lnTo>
                  <a:lnTo>
                    <a:pt x="8812" y="13510"/>
                  </a:lnTo>
                  <a:lnTo>
                    <a:pt x="8859" y="13480"/>
                  </a:lnTo>
                  <a:lnTo>
                    <a:pt x="8906" y="13451"/>
                  </a:lnTo>
                  <a:lnTo>
                    <a:pt x="8954" y="13421"/>
                  </a:lnTo>
                  <a:lnTo>
                    <a:pt x="9001" y="13391"/>
                  </a:lnTo>
                  <a:lnTo>
                    <a:pt x="9050" y="13361"/>
                  </a:lnTo>
                  <a:lnTo>
                    <a:pt x="9097" y="13330"/>
                  </a:lnTo>
                  <a:lnTo>
                    <a:pt x="9145" y="13300"/>
                  </a:lnTo>
                  <a:lnTo>
                    <a:pt x="9192" y="13269"/>
                  </a:lnTo>
                  <a:lnTo>
                    <a:pt x="9239" y="13236"/>
                  </a:lnTo>
                  <a:lnTo>
                    <a:pt x="9288" y="13205"/>
                  </a:lnTo>
                  <a:lnTo>
                    <a:pt x="9336" y="13173"/>
                  </a:lnTo>
                  <a:lnTo>
                    <a:pt x="9383" y="13140"/>
                  </a:lnTo>
                  <a:lnTo>
                    <a:pt x="9431" y="13106"/>
                  </a:lnTo>
                  <a:lnTo>
                    <a:pt x="9478" y="13072"/>
                  </a:lnTo>
                  <a:lnTo>
                    <a:pt x="9527" y="13039"/>
                  </a:lnTo>
                  <a:lnTo>
                    <a:pt x="9575" y="13006"/>
                  </a:lnTo>
                  <a:lnTo>
                    <a:pt x="9622" y="12970"/>
                  </a:lnTo>
                  <a:lnTo>
                    <a:pt x="9670" y="12936"/>
                  </a:lnTo>
                  <a:lnTo>
                    <a:pt x="9718" y="12902"/>
                  </a:lnTo>
                  <a:lnTo>
                    <a:pt x="9766" y="12867"/>
                  </a:lnTo>
                  <a:lnTo>
                    <a:pt x="9815" y="12830"/>
                  </a:lnTo>
                  <a:lnTo>
                    <a:pt x="9863" y="12794"/>
                  </a:lnTo>
                  <a:lnTo>
                    <a:pt x="9911" y="12759"/>
                  </a:lnTo>
                  <a:lnTo>
                    <a:pt x="9958" y="12721"/>
                  </a:lnTo>
                  <a:lnTo>
                    <a:pt x="10007" y="12684"/>
                  </a:lnTo>
                  <a:lnTo>
                    <a:pt x="10055" y="12647"/>
                  </a:lnTo>
                  <a:lnTo>
                    <a:pt x="10103" y="12608"/>
                  </a:lnTo>
                  <a:lnTo>
                    <a:pt x="10151" y="12570"/>
                  </a:lnTo>
                  <a:lnTo>
                    <a:pt x="10198" y="12532"/>
                  </a:lnTo>
                  <a:lnTo>
                    <a:pt x="10247" y="12494"/>
                  </a:lnTo>
                  <a:lnTo>
                    <a:pt x="10295" y="12454"/>
                  </a:lnTo>
                  <a:lnTo>
                    <a:pt x="10344" y="12414"/>
                  </a:lnTo>
                  <a:lnTo>
                    <a:pt x="10392" y="12374"/>
                  </a:lnTo>
                  <a:lnTo>
                    <a:pt x="10440" y="12333"/>
                  </a:lnTo>
                  <a:lnTo>
                    <a:pt x="10488" y="12292"/>
                  </a:lnTo>
                  <a:lnTo>
                    <a:pt x="10536" y="12251"/>
                  </a:lnTo>
                  <a:lnTo>
                    <a:pt x="10584" y="12210"/>
                  </a:lnTo>
                  <a:lnTo>
                    <a:pt x="10632" y="12168"/>
                  </a:lnTo>
                  <a:lnTo>
                    <a:pt x="10681" y="12125"/>
                  </a:lnTo>
                  <a:lnTo>
                    <a:pt x="10729" y="12083"/>
                  </a:lnTo>
                  <a:lnTo>
                    <a:pt x="10778" y="12041"/>
                  </a:lnTo>
                  <a:lnTo>
                    <a:pt x="10826" y="11995"/>
                  </a:lnTo>
                  <a:lnTo>
                    <a:pt x="10874" y="11952"/>
                  </a:lnTo>
                  <a:lnTo>
                    <a:pt x="10922" y="11909"/>
                  </a:lnTo>
                  <a:lnTo>
                    <a:pt x="10971" y="11864"/>
                  </a:lnTo>
                  <a:lnTo>
                    <a:pt x="11020" y="11818"/>
                  </a:lnTo>
                  <a:lnTo>
                    <a:pt x="11068" y="11773"/>
                  </a:lnTo>
                  <a:lnTo>
                    <a:pt x="11116" y="11727"/>
                  </a:lnTo>
                  <a:lnTo>
                    <a:pt x="11163" y="11681"/>
                  </a:lnTo>
                  <a:lnTo>
                    <a:pt x="11213" y="11634"/>
                  </a:lnTo>
                  <a:lnTo>
                    <a:pt x="11262" y="11586"/>
                  </a:lnTo>
                  <a:lnTo>
                    <a:pt x="11309" y="11539"/>
                  </a:lnTo>
                  <a:lnTo>
                    <a:pt x="11357" y="11492"/>
                  </a:lnTo>
                  <a:lnTo>
                    <a:pt x="11405" y="11442"/>
                  </a:lnTo>
                  <a:lnTo>
                    <a:pt x="11907" y="11946"/>
                  </a:lnTo>
                  <a:lnTo>
                    <a:pt x="11856" y="11995"/>
                  </a:lnTo>
                  <a:lnTo>
                    <a:pt x="11806" y="12046"/>
                  </a:lnTo>
                  <a:lnTo>
                    <a:pt x="11755" y="12095"/>
                  </a:lnTo>
                  <a:lnTo>
                    <a:pt x="11703" y="12145"/>
                  </a:lnTo>
                  <a:lnTo>
                    <a:pt x="11654" y="12193"/>
                  </a:lnTo>
                  <a:lnTo>
                    <a:pt x="11603" y="12241"/>
                  </a:lnTo>
                  <a:lnTo>
                    <a:pt x="11553" y="12289"/>
                  </a:lnTo>
                  <a:lnTo>
                    <a:pt x="11502" y="12338"/>
                  </a:lnTo>
                  <a:lnTo>
                    <a:pt x="11451" y="12384"/>
                  </a:lnTo>
                  <a:lnTo>
                    <a:pt x="11401" y="12430"/>
                  </a:lnTo>
                  <a:lnTo>
                    <a:pt x="11351" y="12478"/>
                  </a:lnTo>
                  <a:lnTo>
                    <a:pt x="11300" y="12524"/>
                  </a:lnTo>
                  <a:lnTo>
                    <a:pt x="11249" y="12568"/>
                  </a:lnTo>
                  <a:lnTo>
                    <a:pt x="11198" y="12614"/>
                  </a:lnTo>
                  <a:lnTo>
                    <a:pt x="11147" y="12659"/>
                  </a:lnTo>
                  <a:lnTo>
                    <a:pt x="11098" y="12704"/>
                  </a:lnTo>
                  <a:lnTo>
                    <a:pt x="11047" y="12747"/>
                  </a:lnTo>
                  <a:lnTo>
                    <a:pt x="10997" y="12791"/>
                  </a:lnTo>
                  <a:lnTo>
                    <a:pt x="10945" y="12834"/>
                  </a:lnTo>
                  <a:lnTo>
                    <a:pt x="10894" y="12878"/>
                  </a:lnTo>
                  <a:lnTo>
                    <a:pt x="10844" y="12919"/>
                  </a:lnTo>
                  <a:lnTo>
                    <a:pt x="10793" y="12961"/>
                  </a:lnTo>
                  <a:lnTo>
                    <a:pt x="10744" y="13004"/>
                  </a:lnTo>
                  <a:lnTo>
                    <a:pt x="10693" y="13044"/>
                  </a:lnTo>
                  <a:lnTo>
                    <a:pt x="10642" y="13085"/>
                  </a:lnTo>
                  <a:lnTo>
                    <a:pt x="10591" y="13126"/>
                  </a:lnTo>
                  <a:lnTo>
                    <a:pt x="10541" y="13167"/>
                  </a:lnTo>
                  <a:lnTo>
                    <a:pt x="10490" y="13206"/>
                  </a:lnTo>
                  <a:lnTo>
                    <a:pt x="10439" y="13245"/>
                  </a:lnTo>
                  <a:lnTo>
                    <a:pt x="10388" y="13286"/>
                  </a:lnTo>
                  <a:lnTo>
                    <a:pt x="10338" y="13323"/>
                  </a:lnTo>
                  <a:lnTo>
                    <a:pt x="10287" y="13361"/>
                  </a:lnTo>
                  <a:lnTo>
                    <a:pt x="10236" y="13400"/>
                  </a:lnTo>
                  <a:lnTo>
                    <a:pt x="10187" y="13437"/>
                  </a:lnTo>
                  <a:lnTo>
                    <a:pt x="10136" y="13475"/>
                  </a:lnTo>
                  <a:lnTo>
                    <a:pt x="10086" y="13512"/>
                  </a:lnTo>
                  <a:lnTo>
                    <a:pt x="10035" y="13549"/>
                  </a:lnTo>
                  <a:lnTo>
                    <a:pt x="9984" y="13584"/>
                  </a:lnTo>
                  <a:lnTo>
                    <a:pt x="9934" y="13620"/>
                  </a:lnTo>
                  <a:lnTo>
                    <a:pt x="9883" y="13656"/>
                  </a:lnTo>
                  <a:lnTo>
                    <a:pt x="9833" y="13691"/>
                  </a:lnTo>
                  <a:lnTo>
                    <a:pt x="9783" y="13726"/>
                  </a:lnTo>
                  <a:lnTo>
                    <a:pt x="9731" y="13759"/>
                  </a:lnTo>
                  <a:lnTo>
                    <a:pt x="9681" y="13794"/>
                  </a:lnTo>
                  <a:lnTo>
                    <a:pt x="9631" y="13829"/>
                  </a:lnTo>
                  <a:lnTo>
                    <a:pt x="9580" y="13861"/>
                  </a:lnTo>
                  <a:lnTo>
                    <a:pt x="9530" y="13894"/>
                  </a:lnTo>
                  <a:lnTo>
                    <a:pt x="9479" y="13927"/>
                  </a:lnTo>
                  <a:lnTo>
                    <a:pt x="9429" y="13960"/>
                  </a:lnTo>
                  <a:lnTo>
                    <a:pt x="9379" y="13992"/>
                  </a:lnTo>
                  <a:lnTo>
                    <a:pt x="9328" y="14024"/>
                  </a:lnTo>
                  <a:lnTo>
                    <a:pt x="9278" y="14054"/>
                  </a:lnTo>
                  <a:lnTo>
                    <a:pt x="9227" y="14086"/>
                  </a:lnTo>
                  <a:lnTo>
                    <a:pt x="9177" y="14116"/>
                  </a:lnTo>
                  <a:lnTo>
                    <a:pt x="9127" y="14147"/>
                  </a:lnTo>
                  <a:lnTo>
                    <a:pt x="9077" y="14178"/>
                  </a:lnTo>
                  <a:lnTo>
                    <a:pt x="9027" y="14206"/>
                  </a:lnTo>
                  <a:lnTo>
                    <a:pt x="8976" y="14237"/>
                  </a:lnTo>
                  <a:lnTo>
                    <a:pt x="8926" y="14265"/>
                  </a:lnTo>
                  <a:lnTo>
                    <a:pt x="8876" y="14294"/>
                  </a:lnTo>
                  <a:lnTo>
                    <a:pt x="8826" y="14323"/>
                  </a:lnTo>
                  <a:lnTo>
                    <a:pt x="8776" y="14351"/>
                  </a:lnTo>
                  <a:lnTo>
                    <a:pt x="8725" y="14380"/>
                  </a:lnTo>
                  <a:lnTo>
                    <a:pt x="8676" y="14406"/>
                  </a:lnTo>
                  <a:lnTo>
                    <a:pt x="8626" y="14434"/>
                  </a:lnTo>
                  <a:lnTo>
                    <a:pt x="8576" y="14460"/>
                  </a:lnTo>
                  <a:lnTo>
                    <a:pt x="8526" y="14487"/>
                  </a:lnTo>
                  <a:lnTo>
                    <a:pt x="8476" y="14514"/>
                  </a:lnTo>
                  <a:lnTo>
                    <a:pt x="8426" y="14540"/>
                  </a:lnTo>
                  <a:lnTo>
                    <a:pt x="8376" y="14565"/>
                  </a:lnTo>
                  <a:lnTo>
                    <a:pt x="8327" y="14591"/>
                  </a:lnTo>
                  <a:lnTo>
                    <a:pt x="8277" y="14615"/>
                  </a:lnTo>
                  <a:lnTo>
                    <a:pt x="8227" y="14640"/>
                  </a:lnTo>
                  <a:lnTo>
                    <a:pt x="8177" y="14665"/>
                  </a:lnTo>
                  <a:lnTo>
                    <a:pt x="8128" y="14690"/>
                  </a:lnTo>
                  <a:lnTo>
                    <a:pt x="8078" y="14713"/>
                  </a:lnTo>
                  <a:lnTo>
                    <a:pt x="8029" y="14737"/>
                  </a:lnTo>
                  <a:lnTo>
                    <a:pt x="7978" y="14760"/>
                  </a:lnTo>
                  <a:lnTo>
                    <a:pt x="7929" y="14784"/>
                  </a:lnTo>
                  <a:lnTo>
                    <a:pt x="7880" y="14806"/>
                  </a:lnTo>
                  <a:lnTo>
                    <a:pt x="7831" y="14829"/>
                  </a:lnTo>
                  <a:lnTo>
                    <a:pt x="7781" y="14851"/>
                  </a:lnTo>
                  <a:lnTo>
                    <a:pt x="7731" y="14873"/>
                  </a:lnTo>
                  <a:lnTo>
                    <a:pt x="7682" y="14894"/>
                  </a:lnTo>
                  <a:lnTo>
                    <a:pt x="7633" y="14916"/>
                  </a:lnTo>
                  <a:lnTo>
                    <a:pt x="7584" y="14938"/>
                  </a:lnTo>
                  <a:lnTo>
                    <a:pt x="7535" y="14959"/>
                  </a:lnTo>
                  <a:lnTo>
                    <a:pt x="7485" y="14979"/>
                  </a:lnTo>
                  <a:lnTo>
                    <a:pt x="7436" y="14999"/>
                  </a:lnTo>
                  <a:lnTo>
                    <a:pt x="7387" y="15020"/>
                  </a:lnTo>
                  <a:lnTo>
                    <a:pt x="7338" y="15039"/>
                  </a:lnTo>
                  <a:lnTo>
                    <a:pt x="7290" y="15060"/>
                  </a:lnTo>
                  <a:lnTo>
                    <a:pt x="7240" y="15079"/>
                  </a:lnTo>
                  <a:lnTo>
                    <a:pt x="7191" y="15097"/>
                  </a:lnTo>
                  <a:lnTo>
                    <a:pt x="7143" y="15116"/>
                  </a:lnTo>
                  <a:lnTo>
                    <a:pt x="7094" y="15134"/>
                  </a:lnTo>
                  <a:lnTo>
                    <a:pt x="7045" y="15153"/>
                  </a:lnTo>
                  <a:lnTo>
                    <a:pt x="6996" y="15171"/>
                  </a:lnTo>
                  <a:lnTo>
                    <a:pt x="6947" y="15188"/>
                  </a:lnTo>
                  <a:lnTo>
                    <a:pt x="6899" y="15207"/>
                  </a:lnTo>
                  <a:lnTo>
                    <a:pt x="6851" y="15224"/>
                  </a:lnTo>
                  <a:lnTo>
                    <a:pt x="6802" y="15240"/>
                  </a:lnTo>
                  <a:lnTo>
                    <a:pt x="6753" y="15258"/>
                  </a:lnTo>
                  <a:lnTo>
                    <a:pt x="6705" y="15274"/>
                  </a:lnTo>
                  <a:lnTo>
                    <a:pt x="6657" y="15289"/>
                  </a:lnTo>
                  <a:lnTo>
                    <a:pt x="6609" y="15306"/>
                  </a:lnTo>
                  <a:lnTo>
                    <a:pt x="6560" y="15322"/>
                  </a:lnTo>
                  <a:lnTo>
                    <a:pt x="6511" y="15338"/>
                  </a:lnTo>
                  <a:lnTo>
                    <a:pt x="6463" y="15354"/>
                  </a:lnTo>
                  <a:lnTo>
                    <a:pt x="6416" y="15368"/>
                  </a:lnTo>
                  <a:lnTo>
                    <a:pt x="6368" y="15383"/>
                  </a:lnTo>
                  <a:lnTo>
                    <a:pt x="6320" y="15397"/>
                  </a:lnTo>
                  <a:lnTo>
                    <a:pt x="6271" y="15412"/>
                  </a:lnTo>
                  <a:lnTo>
                    <a:pt x="6224" y="15426"/>
                  </a:lnTo>
                  <a:lnTo>
                    <a:pt x="6176" y="15440"/>
                  </a:lnTo>
                  <a:lnTo>
                    <a:pt x="6128" y="15454"/>
                  </a:lnTo>
                  <a:lnTo>
                    <a:pt x="6081" y="15467"/>
                  </a:lnTo>
                  <a:lnTo>
                    <a:pt x="6032" y="15481"/>
                  </a:lnTo>
                  <a:lnTo>
                    <a:pt x="5985" y="15494"/>
                  </a:lnTo>
                  <a:lnTo>
                    <a:pt x="5938" y="15508"/>
                  </a:lnTo>
                  <a:lnTo>
                    <a:pt x="5890" y="15520"/>
                  </a:lnTo>
                  <a:lnTo>
                    <a:pt x="5843" y="15532"/>
                  </a:lnTo>
                  <a:lnTo>
                    <a:pt x="5796" y="15544"/>
                  </a:lnTo>
                  <a:lnTo>
                    <a:pt x="5748" y="15557"/>
                  </a:lnTo>
                  <a:lnTo>
                    <a:pt x="5702" y="15569"/>
                  </a:lnTo>
                  <a:lnTo>
                    <a:pt x="5655" y="15580"/>
                  </a:lnTo>
                  <a:lnTo>
                    <a:pt x="5608" y="15591"/>
                  </a:lnTo>
                  <a:lnTo>
                    <a:pt x="5562" y="15603"/>
                  </a:lnTo>
                  <a:lnTo>
                    <a:pt x="5514" y="15615"/>
                  </a:lnTo>
                  <a:lnTo>
                    <a:pt x="5467" y="15626"/>
                  </a:lnTo>
                  <a:lnTo>
                    <a:pt x="5420" y="15636"/>
                  </a:lnTo>
                  <a:lnTo>
                    <a:pt x="5374" y="15646"/>
                  </a:lnTo>
                  <a:lnTo>
                    <a:pt x="5327" y="15658"/>
                  </a:lnTo>
                  <a:lnTo>
                    <a:pt x="5281" y="15667"/>
                  </a:lnTo>
                  <a:lnTo>
                    <a:pt x="5235" y="15677"/>
                  </a:lnTo>
                  <a:lnTo>
                    <a:pt x="5189" y="15687"/>
                  </a:lnTo>
                  <a:lnTo>
                    <a:pt x="5142" y="15696"/>
                  </a:lnTo>
                  <a:lnTo>
                    <a:pt x="5096" y="15705"/>
                  </a:lnTo>
                  <a:lnTo>
                    <a:pt x="5049" y="15715"/>
                  </a:lnTo>
                  <a:lnTo>
                    <a:pt x="5003" y="15724"/>
                  </a:lnTo>
                  <a:lnTo>
                    <a:pt x="4958" y="15733"/>
                  </a:lnTo>
                  <a:lnTo>
                    <a:pt x="4912" y="15741"/>
                  </a:lnTo>
                  <a:lnTo>
                    <a:pt x="4867" y="15750"/>
                  </a:lnTo>
                  <a:lnTo>
                    <a:pt x="4821" y="15759"/>
                  </a:lnTo>
                  <a:lnTo>
                    <a:pt x="4774" y="15768"/>
                  </a:lnTo>
                  <a:lnTo>
                    <a:pt x="4730" y="15776"/>
                  </a:lnTo>
                  <a:lnTo>
                    <a:pt x="4684" y="15783"/>
                  </a:lnTo>
                  <a:lnTo>
                    <a:pt x="4639" y="15791"/>
                  </a:lnTo>
                  <a:lnTo>
                    <a:pt x="4594" y="15798"/>
                  </a:lnTo>
                  <a:lnTo>
                    <a:pt x="4547" y="15805"/>
                  </a:lnTo>
                  <a:lnTo>
                    <a:pt x="4503" y="15813"/>
                  </a:lnTo>
                  <a:lnTo>
                    <a:pt x="4458" y="15819"/>
                  </a:lnTo>
                  <a:lnTo>
                    <a:pt x="4413" y="15828"/>
                  </a:lnTo>
                  <a:lnTo>
                    <a:pt x="4369" y="15834"/>
                  </a:lnTo>
                  <a:lnTo>
                    <a:pt x="4325" y="15841"/>
                  </a:lnTo>
                  <a:lnTo>
                    <a:pt x="4279" y="15847"/>
                  </a:lnTo>
                  <a:lnTo>
                    <a:pt x="4234" y="15853"/>
                  </a:lnTo>
                  <a:lnTo>
                    <a:pt x="4191" y="15859"/>
                  </a:lnTo>
                  <a:lnTo>
                    <a:pt x="4146" y="15865"/>
                  </a:lnTo>
                  <a:lnTo>
                    <a:pt x="4102" y="15871"/>
                  </a:lnTo>
                  <a:lnTo>
                    <a:pt x="4056" y="15877"/>
                  </a:lnTo>
                  <a:lnTo>
                    <a:pt x="4013" y="15883"/>
                  </a:lnTo>
                  <a:lnTo>
                    <a:pt x="3969" y="15890"/>
                  </a:lnTo>
                  <a:lnTo>
                    <a:pt x="3925" y="15895"/>
                  </a:lnTo>
                  <a:lnTo>
                    <a:pt x="3882" y="15900"/>
                  </a:lnTo>
                  <a:lnTo>
                    <a:pt x="3838" y="15905"/>
                  </a:lnTo>
                  <a:lnTo>
                    <a:pt x="3793" y="15910"/>
                  </a:lnTo>
                  <a:lnTo>
                    <a:pt x="3750" y="15915"/>
                  </a:lnTo>
                  <a:lnTo>
                    <a:pt x="3707" y="15920"/>
                  </a:lnTo>
                  <a:lnTo>
                    <a:pt x="3664" y="15924"/>
                  </a:lnTo>
                  <a:lnTo>
                    <a:pt x="3621" y="15929"/>
                  </a:lnTo>
                  <a:lnTo>
                    <a:pt x="3577" y="15933"/>
                  </a:lnTo>
                  <a:lnTo>
                    <a:pt x="3534" y="15937"/>
                  </a:lnTo>
                  <a:lnTo>
                    <a:pt x="3491" y="15941"/>
                  </a:lnTo>
                  <a:lnTo>
                    <a:pt x="3447" y="15945"/>
                  </a:lnTo>
                  <a:lnTo>
                    <a:pt x="3406" y="15949"/>
                  </a:lnTo>
                  <a:lnTo>
                    <a:pt x="3363" y="15953"/>
                  </a:lnTo>
                  <a:lnTo>
                    <a:pt x="3320" y="15958"/>
                  </a:lnTo>
                  <a:lnTo>
                    <a:pt x="3277" y="15962"/>
                  </a:lnTo>
                  <a:lnTo>
                    <a:pt x="3236" y="15965"/>
                  </a:lnTo>
                  <a:lnTo>
                    <a:pt x="3193" y="15968"/>
                  </a:lnTo>
                  <a:lnTo>
                    <a:pt x="3152" y="15972"/>
                  </a:lnTo>
                  <a:lnTo>
                    <a:pt x="3109" y="15975"/>
                  </a:lnTo>
                  <a:lnTo>
                    <a:pt x="3067" y="15978"/>
                  </a:lnTo>
                  <a:lnTo>
                    <a:pt x="3025" y="15981"/>
                  </a:lnTo>
                  <a:lnTo>
                    <a:pt x="2984" y="15984"/>
                  </a:lnTo>
                  <a:lnTo>
                    <a:pt x="2942" y="15987"/>
                  </a:lnTo>
                  <a:lnTo>
                    <a:pt x="2901" y="15990"/>
                  </a:lnTo>
                  <a:lnTo>
                    <a:pt x="2859" y="15992"/>
                  </a:lnTo>
                  <a:lnTo>
                    <a:pt x="2817" y="15995"/>
                  </a:lnTo>
                  <a:lnTo>
                    <a:pt x="2776" y="15997"/>
                  </a:lnTo>
                  <a:lnTo>
                    <a:pt x="2734" y="16000"/>
                  </a:lnTo>
                  <a:lnTo>
                    <a:pt x="2654" y="16004"/>
                  </a:lnTo>
                  <a:lnTo>
                    <a:pt x="2571" y="16009"/>
                  </a:lnTo>
                  <a:lnTo>
                    <a:pt x="2491" y="16013"/>
                  </a:lnTo>
                  <a:lnTo>
                    <a:pt x="2411" y="16017"/>
                  </a:lnTo>
                  <a:lnTo>
                    <a:pt x="2330" y="16021"/>
                  </a:lnTo>
                  <a:lnTo>
                    <a:pt x="2251" y="16025"/>
                  </a:lnTo>
                  <a:lnTo>
                    <a:pt x="2172" y="16028"/>
                  </a:lnTo>
                  <a:lnTo>
                    <a:pt x="2094" y="16031"/>
                  </a:lnTo>
                  <a:lnTo>
                    <a:pt x="2015" y="16034"/>
                  </a:lnTo>
                  <a:lnTo>
                    <a:pt x="1938" y="16036"/>
                  </a:lnTo>
                  <a:lnTo>
                    <a:pt x="1861" y="16038"/>
                  </a:lnTo>
                  <a:lnTo>
                    <a:pt x="1784" y="16041"/>
                  </a:lnTo>
                  <a:lnTo>
                    <a:pt x="1709" y="16043"/>
                  </a:lnTo>
                  <a:lnTo>
                    <a:pt x="1632" y="16045"/>
                  </a:lnTo>
                  <a:lnTo>
                    <a:pt x="1557" y="16047"/>
                  </a:lnTo>
                  <a:lnTo>
                    <a:pt x="1482" y="16049"/>
                  </a:lnTo>
                  <a:lnTo>
                    <a:pt x="1190" y="16055"/>
                  </a:lnTo>
                  <a:lnTo>
                    <a:pt x="906" y="16061"/>
                  </a:lnTo>
                  <a:lnTo>
                    <a:pt x="767" y="16065"/>
                  </a:lnTo>
                  <a:lnTo>
                    <a:pt x="631" y="16068"/>
                  </a:lnTo>
                  <a:lnTo>
                    <a:pt x="563" y="16070"/>
                  </a:lnTo>
                  <a:lnTo>
                    <a:pt x="496" y="16072"/>
                  </a:lnTo>
                  <a:lnTo>
                    <a:pt x="431" y="16074"/>
                  </a:lnTo>
                  <a:lnTo>
                    <a:pt x="365" y="16076"/>
                  </a:lnTo>
                  <a:lnTo>
                    <a:pt x="0" y="15706"/>
                  </a:lnTo>
                  <a:close/>
                  <a:moveTo>
                    <a:pt x="4118" y="4131"/>
                  </a:moveTo>
                  <a:lnTo>
                    <a:pt x="4619" y="4634"/>
                  </a:lnTo>
                  <a:lnTo>
                    <a:pt x="4570" y="4682"/>
                  </a:lnTo>
                  <a:lnTo>
                    <a:pt x="4522" y="4731"/>
                  </a:lnTo>
                  <a:lnTo>
                    <a:pt x="4475" y="4779"/>
                  </a:lnTo>
                  <a:lnTo>
                    <a:pt x="4429" y="4827"/>
                  </a:lnTo>
                  <a:lnTo>
                    <a:pt x="4381" y="4877"/>
                  </a:lnTo>
                  <a:lnTo>
                    <a:pt x="4336" y="4925"/>
                  </a:lnTo>
                  <a:lnTo>
                    <a:pt x="4290" y="4973"/>
                  </a:lnTo>
                  <a:lnTo>
                    <a:pt x="4245" y="5022"/>
                  </a:lnTo>
                  <a:lnTo>
                    <a:pt x="4199" y="5069"/>
                  </a:lnTo>
                  <a:lnTo>
                    <a:pt x="4155" y="5119"/>
                  </a:lnTo>
                  <a:lnTo>
                    <a:pt x="4111" y="5168"/>
                  </a:lnTo>
                  <a:lnTo>
                    <a:pt x="4068" y="5215"/>
                  </a:lnTo>
                  <a:lnTo>
                    <a:pt x="4023" y="5263"/>
                  </a:lnTo>
                  <a:lnTo>
                    <a:pt x="3981" y="5312"/>
                  </a:lnTo>
                  <a:lnTo>
                    <a:pt x="3939" y="5360"/>
                  </a:lnTo>
                  <a:lnTo>
                    <a:pt x="3897" y="5408"/>
                  </a:lnTo>
                  <a:lnTo>
                    <a:pt x="3854" y="5458"/>
                  </a:lnTo>
                  <a:lnTo>
                    <a:pt x="3812" y="5506"/>
                  </a:lnTo>
                  <a:lnTo>
                    <a:pt x="3772" y="5554"/>
                  </a:lnTo>
                  <a:lnTo>
                    <a:pt x="3732" y="5603"/>
                  </a:lnTo>
                  <a:lnTo>
                    <a:pt x="3691" y="5650"/>
                  </a:lnTo>
                  <a:lnTo>
                    <a:pt x="3651" y="5699"/>
                  </a:lnTo>
                  <a:lnTo>
                    <a:pt x="3612" y="5747"/>
                  </a:lnTo>
                  <a:lnTo>
                    <a:pt x="3574" y="5795"/>
                  </a:lnTo>
                  <a:lnTo>
                    <a:pt x="3533" y="5845"/>
                  </a:lnTo>
                  <a:lnTo>
                    <a:pt x="3495" y="5893"/>
                  </a:lnTo>
                  <a:lnTo>
                    <a:pt x="3458" y="5941"/>
                  </a:lnTo>
                  <a:lnTo>
                    <a:pt x="3419" y="5989"/>
                  </a:lnTo>
                  <a:lnTo>
                    <a:pt x="3383" y="6037"/>
                  </a:lnTo>
                  <a:lnTo>
                    <a:pt x="3346" y="6085"/>
                  </a:lnTo>
                  <a:lnTo>
                    <a:pt x="3309" y="6134"/>
                  </a:lnTo>
                  <a:lnTo>
                    <a:pt x="3272" y="6181"/>
                  </a:lnTo>
                  <a:lnTo>
                    <a:pt x="3237" y="6229"/>
                  </a:lnTo>
                  <a:lnTo>
                    <a:pt x="3202" y="6278"/>
                  </a:lnTo>
                  <a:lnTo>
                    <a:pt x="3166" y="6326"/>
                  </a:lnTo>
                  <a:lnTo>
                    <a:pt x="3132" y="6373"/>
                  </a:lnTo>
                  <a:lnTo>
                    <a:pt x="3098" y="6423"/>
                  </a:lnTo>
                  <a:lnTo>
                    <a:pt x="3062" y="6471"/>
                  </a:lnTo>
                  <a:lnTo>
                    <a:pt x="3029" y="6520"/>
                  </a:lnTo>
                  <a:lnTo>
                    <a:pt x="2996" y="6567"/>
                  </a:lnTo>
                  <a:lnTo>
                    <a:pt x="2962" y="6615"/>
                  </a:lnTo>
                  <a:lnTo>
                    <a:pt x="2930" y="6663"/>
                  </a:lnTo>
                  <a:lnTo>
                    <a:pt x="2898" y="6711"/>
                  </a:lnTo>
                  <a:lnTo>
                    <a:pt x="2865" y="6758"/>
                  </a:lnTo>
                  <a:lnTo>
                    <a:pt x="2834" y="6807"/>
                  </a:lnTo>
                  <a:lnTo>
                    <a:pt x="2802" y="6854"/>
                  </a:lnTo>
                  <a:lnTo>
                    <a:pt x="2770" y="6902"/>
                  </a:lnTo>
                  <a:lnTo>
                    <a:pt x="2740" y="6950"/>
                  </a:lnTo>
                  <a:lnTo>
                    <a:pt x="2709" y="6998"/>
                  </a:lnTo>
                  <a:lnTo>
                    <a:pt x="2679" y="7045"/>
                  </a:lnTo>
                  <a:lnTo>
                    <a:pt x="2650" y="7094"/>
                  </a:lnTo>
                  <a:lnTo>
                    <a:pt x="2620" y="7141"/>
                  </a:lnTo>
                  <a:lnTo>
                    <a:pt x="2591" y="7188"/>
                  </a:lnTo>
                  <a:lnTo>
                    <a:pt x="2562" y="7237"/>
                  </a:lnTo>
                  <a:lnTo>
                    <a:pt x="2533" y="7284"/>
                  </a:lnTo>
                  <a:lnTo>
                    <a:pt x="2505" y="7331"/>
                  </a:lnTo>
                  <a:lnTo>
                    <a:pt x="2477" y="7380"/>
                  </a:lnTo>
                  <a:lnTo>
                    <a:pt x="2450" y="7427"/>
                  </a:lnTo>
                  <a:lnTo>
                    <a:pt x="2423" y="7474"/>
                  </a:lnTo>
                  <a:lnTo>
                    <a:pt x="2395" y="7522"/>
                  </a:lnTo>
                  <a:lnTo>
                    <a:pt x="2369" y="7569"/>
                  </a:lnTo>
                  <a:lnTo>
                    <a:pt x="2342" y="7616"/>
                  </a:lnTo>
                  <a:lnTo>
                    <a:pt x="2316" y="7664"/>
                  </a:lnTo>
                  <a:lnTo>
                    <a:pt x="2289" y="7712"/>
                  </a:lnTo>
                  <a:lnTo>
                    <a:pt x="2264" y="7760"/>
                  </a:lnTo>
                  <a:lnTo>
                    <a:pt x="2239" y="7807"/>
                  </a:lnTo>
                  <a:lnTo>
                    <a:pt x="2214" y="7854"/>
                  </a:lnTo>
                  <a:lnTo>
                    <a:pt x="2190" y="7901"/>
                  </a:lnTo>
                  <a:lnTo>
                    <a:pt x="2165" y="7948"/>
                  </a:lnTo>
                  <a:lnTo>
                    <a:pt x="2142" y="7995"/>
                  </a:lnTo>
                  <a:lnTo>
                    <a:pt x="2118" y="8043"/>
                  </a:lnTo>
                  <a:lnTo>
                    <a:pt x="2095" y="8090"/>
                  </a:lnTo>
                  <a:lnTo>
                    <a:pt x="2070" y="8137"/>
                  </a:lnTo>
                  <a:lnTo>
                    <a:pt x="2048" y="8184"/>
                  </a:lnTo>
                  <a:lnTo>
                    <a:pt x="2025" y="8231"/>
                  </a:lnTo>
                  <a:lnTo>
                    <a:pt x="2003" y="8276"/>
                  </a:lnTo>
                  <a:lnTo>
                    <a:pt x="1980" y="8325"/>
                  </a:lnTo>
                  <a:lnTo>
                    <a:pt x="1959" y="8371"/>
                  </a:lnTo>
                  <a:lnTo>
                    <a:pt x="1937" y="8417"/>
                  </a:lnTo>
                  <a:lnTo>
                    <a:pt x="1917" y="8465"/>
                  </a:lnTo>
                  <a:lnTo>
                    <a:pt x="1895" y="8511"/>
                  </a:lnTo>
                  <a:lnTo>
                    <a:pt x="1874" y="8558"/>
                  </a:lnTo>
                  <a:lnTo>
                    <a:pt x="1854" y="8605"/>
                  </a:lnTo>
                  <a:lnTo>
                    <a:pt x="1832" y="8651"/>
                  </a:lnTo>
                  <a:lnTo>
                    <a:pt x="1813" y="8698"/>
                  </a:lnTo>
                  <a:lnTo>
                    <a:pt x="1793" y="8745"/>
                  </a:lnTo>
                  <a:lnTo>
                    <a:pt x="1774" y="8791"/>
                  </a:lnTo>
                  <a:lnTo>
                    <a:pt x="1754" y="8837"/>
                  </a:lnTo>
                  <a:lnTo>
                    <a:pt x="1736" y="8885"/>
                  </a:lnTo>
                  <a:lnTo>
                    <a:pt x="1717" y="8931"/>
                  </a:lnTo>
                  <a:lnTo>
                    <a:pt x="1698" y="8977"/>
                  </a:lnTo>
                  <a:lnTo>
                    <a:pt x="1680" y="9024"/>
                  </a:lnTo>
                  <a:lnTo>
                    <a:pt x="1662" y="9070"/>
                  </a:lnTo>
                  <a:lnTo>
                    <a:pt x="1645" y="9116"/>
                  </a:lnTo>
                  <a:lnTo>
                    <a:pt x="1627" y="9163"/>
                  </a:lnTo>
                  <a:lnTo>
                    <a:pt x="1609" y="9209"/>
                  </a:lnTo>
                  <a:lnTo>
                    <a:pt x="1593" y="9254"/>
                  </a:lnTo>
                  <a:lnTo>
                    <a:pt x="1575" y="9301"/>
                  </a:lnTo>
                  <a:lnTo>
                    <a:pt x="1558" y="9347"/>
                  </a:lnTo>
                  <a:lnTo>
                    <a:pt x="1542" y="9392"/>
                  </a:lnTo>
                  <a:lnTo>
                    <a:pt x="1526" y="9439"/>
                  </a:lnTo>
                  <a:lnTo>
                    <a:pt x="1510" y="9485"/>
                  </a:lnTo>
                  <a:lnTo>
                    <a:pt x="1495" y="9530"/>
                  </a:lnTo>
                  <a:lnTo>
                    <a:pt x="1479" y="9577"/>
                  </a:lnTo>
                  <a:lnTo>
                    <a:pt x="1463" y="9622"/>
                  </a:lnTo>
                  <a:lnTo>
                    <a:pt x="1449" y="9667"/>
                  </a:lnTo>
                  <a:lnTo>
                    <a:pt x="1434" y="9714"/>
                  </a:lnTo>
                  <a:lnTo>
                    <a:pt x="1419" y="9759"/>
                  </a:lnTo>
                  <a:lnTo>
                    <a:pt x="1406" y="9804"/>
                  </a:lnTo>
                  <a:lnTo>
                    <a:pt x="1391" y="9850"/>
                  </a:lnTo>
                  <a:lnTo>
                    <a:pt x="1377" y="9895"/>
                  </a:lnTo>
                  <a:lnTo>
                    <a:pt x="1364" y="9940"/>
                  </a:lnTo>
                  <a:lnTo>
                    <a:pt x="1351" y="9986"/>
                  </a:lnTo>
                  <a:lnTo>
                    <a:pt x="1336" y="10031"/>
                  </a:lnTo>
                  <a:lnTo>
                    <a:pt x="1323" y="10076"/>
                  </a:lnTo>
                  <a:lnTo>
                    <a:pt x="1311" y="10122"/>
                  </a:lnTo>
                  <a:lnTo>
                    <a:pt x="1298" y="10168"/>
                  </a:lnTo>
                  <a:lnTo>
                    <a:pt x="1285" y="10213"/>
                  </a:lnTo>
                  <a:lnTo>
                    <a:pt x="1274" y="10258"/>
                  </a:lnTo>
                  <a:lnTo>
                    <a:pt x="1261" y="10303"/>
                  </a:lnTo>
                  <a:lnTo>
                    <a:pt x="1249" y="10347"/>
                  </a:lnTo>
                  <a:lnTo>
                    <a:pt x="1237" y="10393"/>
                  </a:lnTo>
                  <a:lnTo>
                    <a:pt x="1227" y="10437"/>
                  </a:lnTo>
                  <a:lnTo>
                    <a:pt x="1215" y="10482"/>
                  </a:lnTo>
                  <a:lnTo>
                    <a:pt x="1204" y="10527"/>
                  </a:lnTo>
                  <a:lnTo>
                    <a:pt x="1192" y="10571"/>
                  </a:lnTo>
                  <a:lnTo>
                    <a:pt x="1181" y="10615"/>
                  </a:lnTo>
                  <a:lnTo>
                    <a:pt x="1172" y="10660"/>
                  </a:lnTo>
                  <a:lnTo>
                    <a:pt x="1161" y="10706"/>
                  </a:lnTo>
                  <a:lnTo>
                    <a:pt x="1151" y="10750"/>
                  </a:lnTo>
                  <a:lnTo>
                    <a:pt x="1140" y="10795"/>
                  </a:lnTo>
                  <a:lnTo>
                    <a:pt x="1130" y="10838"/>
                  </a:lnTo>
                  <a:lnTo>
                    <a:pt x="1122" y="10882"/>
                  </a:lnTo>
                  <a:lnTo>
                    <a:pt x="1112" y="10927"/>
                  </a:lnTo>
                  <a:lnTo>
                    <a:pt x="1102" y="10971"/>
                  </a:lnTo>
                  <a:lnTo>
                    <a:pt x="1092" y="11014"/>
                  </a:lnTo>
                  <a:lnTo>
                    <a:pt x="1083" y="11059"/>
                  </a:lnTo>
                  <a:lnTo>
                    <a:pt x="1075" y="11103"/>
                  </a:lnTo>
                  <a:lnTo>
                    <a:pt x="1066" y="11147"/>
                  </a:lnTo>
                  <a:lnTo>
                    <a:pt x="1058" y="11190"/>
                  </a:lnTo>
                  <a:lnTo>
                    <a:pt x="1049" y="11234"/>
                  </a:lnTo>
                  <a:lnTo>
                    <a:pt x="1041" y="11279"/>
                  </a:lnTo>
                  <a:lnTo>
                    <a:pt x="1032" y="11322"/>
                  </a:lnTo>
                  <a:lnTo>
                    <a:pt x="1024" y="11366"/>
                  </a:lnTo>
                  <a:lnTo>
                    <a:pt x="1018" y="11409"/>
                  </a:lnTo>
                  <a:lnTo>
                    <a:pt x="1010" y="11452"/>
                  </a:lnTo>
                  <a:lnTo>
                    <a:pt x="1002" y="11497"/>
                  </a:lnTo>
                  <a:lnTo>
                    <a:pt x="995" y="11539"/>
                  </a:lnTo>
                  <a:lnTo>
                    <a:pt x="988" y="11582"/>
                  </a:lnTo>
                  <a:lnTo>
                    <a:pt x="980" y="11626"/>
                  </a:lnTo>
                  <a:lnTo>
                    <a:pt x="973" y="11668"/>
                  </a:lnTo>
                  <a:lnTo>
                    <a:pt x="967" y="11712"/>
                  </a:lnTo>
                  <a:lnTo>
                    <a:pt x="961" y="11755"/>
                  </a:lnTo>
                  <a:lnTo>
                    <a:pt x="955" y="11797"/>
                  </a:lnTo>
                  <a:lnTo>
                    <a:pt x="948" y="11841"/>
                  </a:lnTo>
                  <a:lnTo>
                    <a:pt x="942" y="11883"/>
                  </a:lnTo>
                  <a:lnTo>
                    <a:pt x="936" y="11926"/>
                  </a:lnTo>
                  <a:lnTo>
                    <a:pt x="930" y="11968"/>
                  </a:lnTo>
                  <a:lnTo>
                    <a:pt x="924" y="12011"/>
                  </a:lnTo>
                  <a:lnTo>
                    <a:pt x="918" y="12054"/>
                  </a:lnTo>
                  <a:lnTo>
                    <a:pt x="913" y="12096"/>
                  </a:lnTo>
                  <a:lnTo>
                    <a:pt x="907" y="12139"/>
                  </a:lnTo>
                  <a:lnTo>
                    <a:pt x="903" y="12181"/>
                  </a:lnTo>
                  <a:lnTo>
                    <a:pt x="898" y="12223"/>
                  </a:lnTo>
                  <a:lnTo>
                    <a:pt x="893" y="12265"/>
                  </a:lnTo>
                  <a:lnTo>
                    <a:pt x="888" y="12308"/>
                  </a:lnTo>
                  <a:lnTo>
                    <a:pt x="883" y="12349"/>
                  </a:lnTo>
                  <a:lnTo>
                    <a:pt x="878" y="12391"/>
                  </a:lnTo>
                  <a:lnTo>
                    <a:pt x="873" y="12432"/>
                  </a:lnTo>
                  <a:lnTo>
                    <a:pt x="869" y="12476"/>
                  </a:lnTo>
                  <a:lnTo>
                    <a:pt x="864" y="12517"/>
                  </a:lnTo>
                  <a:lnTo>
                    <a:pt x="860" y="12557"/>
                  </a:lnTo>
                  <a:lnTo>
                    <a:pt x="856" y="12600"/>
                  </a:lnTo>
                  <a:lnTo>
                    <a:pt x="852" y="12641"/>
                  </a:lnTo>
                  <a:lnTo>
                    <a:pt x="847" y="12683"/>
                  </a:lnTo>
                  <a:lnTo>
                    <a:pt x="843" y="12724"/>
                  </a:lnTo>
                  <a:lnTo>
                    <a:pt x="839" y="12766"/>
                  </a:lnTo>
                  <a:lnTo>
                    <a:pt x="837" y="12806"/>
                  </a:lnTo>
                  <a:lnTo>
                    <a:pt x="833" y="12846"/>
                  </a:lnTo>
                  <a:lnTo>
                    <a:pt x="830" y="12889"/>
                  </a:lnTo>
                  <a:lnTo>
                    <a:pt x="826" y="12929"/>
                  </a:lnTo>
                  <a:lnTo>
                    <a:pt x="823" y="12970"/>
                  </a:lnTo>
                  <a:lnTo>
                    <a:pt x="820" y="13011"/>
                  </a:lnTo>
                  <a:lnTo>
                    <a:pt x="816" y="13052"/>
                  </a:lnTo>
                  <a:lnTo>
                    <a:pt x="810" y="13133"/>
                  </a:lnTo>
                  <a:lnTo>
                    <a:pt x="805" y="13213"/>
                  </a:lnTo>
                  <a:lnTo>
                    <a:pt x="799" y="13294"/>
                  </a:lnTo>
                  <a:lnTo>
                    <a:pt x="794" y="13373"/>
                  </a:lnTo>
                  <a:lnTo>
                    <a:pt x="790" y="13453"/>
                  </a:lnTo>
                  <a:lnTo>
                    <a:pt x="785" y="13533"/>
                  </a:lnTo>
                  <a:lnTo>
                    <a:pt x="781" y="13612"/>
                  </a:lnTo>
                  <a:lnTo>
                    <a:pt x="777" y="13691"/>
                  </a:lnTo>
                  <a:lnTo>
                    <a:pt x="773" y="13768"/>
                  </a:lnTo>
                  <a:lnTo>
                    <a:pt x="769" y="13848"/>
                  </a:lnTo>
                  <a:lnTo>
                    <a:pt x="766" y="13924"/>
                  </a:lnTo>
                  <a:lnTo>
                    <a:pt x="763" y="14003"/>
                  </a:lnTo>
                  <a:lnTo>
                    <a:pt x="760" y="14078"/>
                  </a:lnTo>
                  <a:lnTo>
                    <a:pt x="757" y="14156"/>
                  </a:lnTo>
                  <a:lnTo>
                    <a:pt x="754" y="14232"/>
                  </a:lnTo>
                  <a:lnTo>
                    <a:pt x="752" y="14307"/>
                  </a:lnTo>
                  <a:lnTo>
                    <a:pt x="747" y="14457"/>
                  </a:lnTo>
                  <a:lnTo>
                    <a:pt x="743" y="14606"/>
                  </a:lnTo>
                  <a:lnTo>
                    <a:pt x="735" y="14899"/>
                  </a:lnTo>
                  <a:lnTo>
                    <a:pt x="727" y="15184"/>
                  </a:lnTo>
                  <a:lnTo>
                    <a:pt x="724" y="15255"/>
                  </a:lnTo>
                  <a:lnTo>
                    <a:pt x="722" y="15326"/>
                  </a:lnTo>
                  <a:lnTo>
                    <a:pt x="720" y="15395"/>
                  </a:lnTo>
                  <a:lnTo>
                    <a:pt x="718" y="15465"/>
                  </a:lnTo>
                  <a:lnTo>
                    <a:pt x="715" y="15533"/>
                  </a:lnTo>
                  <a:lnTo>
                    <a:pt x="713" y="15602"/>
                  </a:lnTo>
                  <a:lnTo>
                    <a:pt x="710" y="15669"/>
                  </a:lnTo>
                  <a:lnTo>
                    <a:pt x="707" y="15737"/>
                  </a:lnTo>
                  <a:lnTo>
                    <a:pt x="0" y="15706"/>
                  </a:lnTo>
                  <a:lnTo>
                    <a:pt x="3" y="15642"/>
                  </a:lnTo>
                  <a:lnTo>
                    <a:pt x="6" y="15574"/>
                  </a:lnTo>
                  <a:lnTo>
                    <a:pt x="8" y="15508"/>
                  </a:lnTo>
                  <a:lnTo>
                    <a:pt x="11" y="15440"/>
                  </a:lnTo>
                  <a:lnTo>
                    <a:pt x="13" y="15373"/>
                  </a:lnTo>
                  <a:lnTo>
                    <a:pt x="15" y="15303"/>
                  </a:lnTo>
                  <a:lnTo>
                    <a:pt x="18" y="15236"/>
                  </a:lnTo>
                  <a:lnTo>
                    <a:pt x="20" y="15165"/>
                  </a:lnTo>
                  <a:lnTo>
                    <a:pt x="28" y="14880"/>
                  </a:lnTo>
                  <a:lnTo>
                    <a:pt x="36" y="14587"/>
                  </a:lnTo>
                  <a:lnTo>
                    <a:pt x="40" y="14438"/>
                  </a:lnTo>
                  <a:lnTo>
                    <a:pt x="45" y="14285"/>
                  </a:lnTo>
                  <a:lnTo>
                    <a:pt x="48" y="14208"/>
                  </a:lnTo>
                  <a:lnTo>
                    <a:pt x="50" y="14131"/>
                  </a:lnTo>
                  <a:lnTo>
                    <a:pt x="53" y="14053"/>
                  </a:lnTo>
                  <a:lnTo>
                    <a:pt x="56" y="13975"/>
                  </a:lnTo>
                  <a:lnTo>
                    <a:pt x="59" y="13897"/>
                  </a:lnTo>
                  <a:lnTo>
                    <a:pt x="63" y="13816"/>
                  </a:lnTo>
                  <a:lnTo>
                    <a:pt x="66" y="13738"/>
                  </a:lnTo>
                  <a:lnTo>
                    <a:pt x="70" y="13657"/>
                  </a:lnTo>
                  <a:lnTo>
                    <a:pt x="74" y="13576"/>
                  </a:lnTo>
                  <a:lnTo>
                    <a:pt x="78" y="13495"/>
                  </a:lnTo>
                  <a:lnTo>
                    <a:pt x="83" y="13415"/>
                  </a:lnTo>
                  <a:lnTo>
                    <a:pt x="87" y="13332"/>
                  </a:lnTo>
                  <a:lnTo>
                    <a:pt x="93" y="13249"/>
                  </a:lnTo>
                  <a:lnTo>
                    <a:pt x="98" y="13166"/>
                  </a:lnTo>
                  <a:lnTo>
                    <a:pt x="104" y="13083"/>
                  </a:lnTo>
                  <a:lnTo>
                    <a:pt x="111" y="12999"/>
                  </a:lnTo>
                  <a:lnTo>
                    <a:pt x="114" y="12957"/>
                  </a:lnTo>
                  <a:lnTo>
                    <a:pt x="117" y="12915"/>
                  </a:lnTo>
                  <a:lnTo>
                    <a:pt x="120" y="12874"/>
                  </a:lnTo>
                  <a:lnTo>
                    <a:pt x="124" y="12830"/>
                  </a:lnTo>
                  <a:lnTo>
                    <a:pt x="127" y="12788"/>
                  </a:lnTo>
                  <a:lnTo>
                    <a:pt x="131" y="12746"/>
                  </a:lnTo>
                  <a:lnTo>
                    <a:pt x="136" y="12702"/>
                  </a:lnTo>
                  <a:lnTo>
                    <a:pt x="140" y="12660"/>
                  </a:lnTo>
                  <a:lnTo>
                    <a:pt x="144" y="12617"/>
                  </a:lnTo>
                  <a:lnTo>
                    <a:pt x="148" y="12574"/>
                  </a:lnTo>
                  <a:lnTo>
                    <a:pt x="152" y="12530"/>
                  </a:lnTo>
                  <a:lnTo>
                    <a:pt x="156" y="12488"/>
                  </a:lnTo>
                  <a:lnTo>
                    <a:pt x="160" y="12445"/>
                  </a:lnTo>
                  <a:lnTo>
                    <a:pt x="165" y="12400"/>
                  </a:lnTo>
                  <a:lnTo>
                    <a:pt x="169" y="12358"/>
                  </a:lnTo>
                  <a:lnTo>
                    <a:pt x="174" y="12314"/>
                  </a:lnTo>
                  <a:lnTo>
                    <a:pt x="179" y="12271"/>
                  </a:lnTo>
                  <a:lnTo>
                    <a:pt x="184" y="12227"/>
                  </a:lnTo>
                  <a:lnTo>
                    <a:pt x="189" y="12183"/>
                  </a:lnTo>
                  <a:lnTo>
                    <a:pt x="194" y="12139"/>
                  </a:lnTo>
                  <a:lnTo>
                    <a:pt x="199" y="12095"/>
                  </a:lnTo>
                  <a:lnTo>
                    <a:pt x="206" y="12050"/>
                  </a:lnTo>
                  <a:lnTo>
                    <a:pt x="211" y="12006"/>
                  </a:lnTo>
                  <a:lnTo>
                    <a:pt x="217" y="11962"/>
                  </a:lnTo>
                  <a:lnTo>
                    <a:pt x="223" y="11917"/>
                  </a:lnTo>
                  <a:lnTo>
                    <a:pt x="228" y="11873"/>
                  </a:lnTo>
                  <a:lnTo>
                    <a:pt x="235" y="11828"/>
                  </a:lnTo>
                  <a:lnTo>
                    <a:pt x="241" y="11784"/>
                  </a:lnTo>
                  <a:lnTo>
                    <a:pt x="247" y="11738"/>
                  </a:lnTo>
                  <a:lnTo>
                    <a:pt x="253" y="11694"/>
                  </a:lnTo>
                  <a:lnTo>
                    <a:pt x="260" y="11649"/>
                  </a:lnTo>
                  <a:lnTo>
                    <a:pt x="268" y="11603"/>
                  </a:lnTo>
                  <a:lnTo>
                    <a:pt x="275" y="11559"/>
                  </a:lnTo>
                  <a:lnTo>
                    <a:pt x="282" y="11514"/>
                  </a:lnTo>
                  <a:lnTo>
                    <a:pt x="289" y="11468"/>
                  </a:lnTo>
                  <a:lnTo>
                    <a:pt x="296" y="11422"/>
                  </a:lnTo>
                  <a:lnTo>
                    <a:pt x="304" y="11377"/>
                  </a:lnTo>
                  <a:lnTo>
                    <a:pt x="311" y="11332"/>
                  </a:lnTo>
                  <a:lnTo>
                    <a:pt x="319" y="11286"/>
                  </a:lnTo>
                  <a:lnTo>
                    <a:pt x="328" y="11241"/>
                  </a:lnTo>
                  <a:lnTo>
                    <a:pt x="337" y="11194"/>
                  </a:lnTo>
                  <a:lnTo>
                    <a:pt x="345" y="11148"/>
                  </a:lnTo>
                  <a:lnTo>
                    <a:pt x="353" y="11103"/>
                  </a:lnTo>
                  <a:lnTo>
                    <a:pt x="363" y="11056"/>
                  </a:lnTo>
                  <a:lnTo>
                    <a:pt x="371" y="11010"/>
                  </a:lnTo>
                  <a:lnTo>
                    <a:pt x="380" y="10964"/>
                  </a:lnTo>
                  <a:lnTo>
                    <a:pt x="391" y="10917"/>
                  </a:lnTo>
                  <a:lnTo>
                    <a:pt x="400" y="10872"/>
                  </a:lnTo>
                  <a:lnTo>
                    <a:pt x="409" y="10826"/>
                  </a:lnTo>
                  <a:lnTo>
                    <a:pt x="419" y="10779"/>
                  </a:lnTo>
                  <a:lnTo>
                    <a:pt x="429" y="10732"/>
                  </a:lnTo>
                  <a:lnTo>
                    <a:pt x="440" y="10686"/>
                  </a:lnTo>
                  <a:lnTo>
                    <a:pt x="450" y="10638"/>
                  </a:lnTo>
                  <a:lnTo>
                    <a:pt x="460" y="10591"/>
                  </a:lnTo>
                  <a:lnTo>
                    <a:pt x="471" y="10545"/>
                  </a:lnTo>
                  <a:lnTo>
                    <a:pt x="482" y="10498"/>
                  </a:lnTo>
                  <a:lnTo>
                    <a:pt x="494" y="10451"/>
                  </a:lnTo>
                  <a:lnTo>
                    <a:pt x="505" y="10404"/>
                  </a:lnTo>
                  <a:lnTo>
                    <a:pt x="516" y="10357"/>
                  </a:lnTo>
                  <a:lnTo>
                    <a:pt x="527" y="10310"/>
                  </a:lnTo>
                  <a:lnTo>
                    <a:pt x="539" y="10262"/>
                  </a:lnTo>
                  <a:lnTo>
                    <a:pt x="552" y="10214"/>
                  </a:lnTo>
                  <a:lnTo>
                    <a:pt x="564" y="10167"/>
                  </a:lnTo>
                  <a:lnTo>
                    <a:pt x="576" y="10120"/>
                  </a:lnTo>
                  <a:lnTo>
                    <a:pt x="589" y="10071"/>
                  </a:lnTo>
                  <a:lnTo>
                    <a:pt x="604" y="10024"/>
                  </a:lnTo>
                  <a:lnTo>
                    <a:pt x="617" y="9977"/>
                  </a:lnTo>
                  <a:lnTo>
                    <a:pt x="630" y="9929"/>
                  </a:lnTo>
                  <a:lnTo>
                    <a:pt x="644" y="9882"/>
                  </a:lnTo>
                  <a:lnTo>
                    <a:pt x="658" y="9834"/>
                  </a:lnTo>
                  <a:lnTo>
                    <a:pt x="671" y="9786"/>
                  </a:lnTo>
                  <a:lnTo>
                    <a:pt x="685" y="9738"/>
                  </a:lnTo>
                  <a:lnTo>
                    <a:pt x="701" y="9690"/>
                  </a:lnTo>
                  <a:lnTo>
                    <a:pt x="715" y="9641"/>
                  </a:lnTo>
                  <a:lnTo>
                    <a:pt x="729" y="9593"/>
                  </a:lnTo>
                  <a:lnTo>
                    <a:pt x="746" y="9544"/>
                  </a:lnTo>
                  <a:lnTo>
                    <a:pt x="760" y="9496"/>
                  </a:lnTo>
                  <a:lnTo>
                    <a:pt x="776" y="9448"/>
                  </a:lnTo>
                  <a:lnTo>
                    <a:pt x="792" y="9399"/>
                  </a:lnTo>
                  <a:lnTo>
                    <a:pt x="808" y="9351"/>
                  </a:lnTo>
                  <a:lnTo>
                    <a:pt x="824" y="9303"/>
                  </a:lnTo>
                  <a:lnTo>
                    <a:pt x="841" y="9254"/>
                  </a:lnTo>
                  <a:lnTo>
                    <a:pt x="859" y="9205"/>
                  </a:lnTo>
                  <a:lnTo>
                    <a:pt x="875" y="9157"/>
                  </a:lnTo>
                  <a:lnTo>
                    <a:pt x="893" y="9107"/>
                  </a:lnTo>
                  <a:lnTo>
                    <a:pt x="910" y="9059"/>
                  </a:lnTo>
                  <a:lnTo>
                    <a:pt x="928" y="9010"/>
                  </a:lnTo>
                  <a:lnTo>
                    <a:pt x="947" y="8961"/>
                  </a:lnTo>
                  <a:lnTo>
                    <a:pt x="964" y="8912"/>
                  </a:lnTo>
                  <a:lnTo>
                    <a:pt x="982" y="8864"/>
                  </a:lnTo>
                  <a:lnTo>
                    <a:pt x="1002" y="8814"/>
                  </a:lnTo>
                  <a:lnTo>
                    <a:pt x="1020" y="8765"/>
                  </a:lnTo>
                  <a:lnTo>
                    <a:pt x="1041" y="8715"/>
                  </a:lnTo>
                  <a:lnTo>
                    <a:pt x="1060" y="8667"/>
                  </a:lnTo>
                  <a:lnTo>
                    <a:pt x="1079" y="8618"/>
                  </a:lnTo>
                  <a:lnTo>
                    <a:pt x="1101" y="8568"/>
                  </a:lnTo>
                  <a:lnTo>
                    <a:pt x="1120" y="8519"/>
                  </a:lnTo>
                  <a:lnTo>
                    <a:pt x="1142" y="8470"/>
                  </a:lnTo>
                  <a:lnTo>
                    <a:pt x="1162" y="8420"/>
                  </a:lnTo>
                  <a:lnTo>
                    <a:pt x="1184" y="8371"/>
                  </a:lnTo>
                  <a:lnTo>
                    <a:pt x="1205" y="8322"/>
                  </a:lnTo>
                  <a:lnTo>
                    <a:pt x="1227" y="8271"/>
                  </a:lnTo>
                  <a:lnTo>
                    <a:pt x="1249" y="8222"/>
                  </a:lnTo>
                  <a:lnTo>
                    <a:pt x="1270" y="8173"/>
                  </a:lnTo>
                  <a:lnTo>
                    <a:pt x="1294" y="8123"/>
                  </a:lnTo>
                  <a:lnTo>
                    <a:pt x="1316" y="8073"/>
                  </a:lnTo>
                  <a:lnTo>
                    <a:pt x="1340" y="8022"/>
                  </a:lnTo>
                  <a:lnTo>
                    <a:pt x="1363" y="7974"/>
                  </a:lnTo>
                  <a:lnTo>
                    <a:pt x="1388" y="7923"/>
                  </a:lnTo>
                  <a:lnTo>
                    <a:pt x="1411" y="7872"/>
                  </a:lnTo>
                  <a:lnTo>
                    <a:pt x="1436" y="7823"/>
                  </a:lnTo>
                  <a:lnTo>
                    <a:pt x="1460" y="7773"/>
                  </a:lnTo>
                  <a:lnTo>
                    <a:pt x="1485" y="7723"/>
                  </a:lnTo>
                  <a:lnTo>
                    <a:pt x="1510" y="7673"/>
                  </a:lnTo>
                  <a:lnTo>
                    <a:pt x="1536" y="7623"/>
                  </a:lnTo>
                  <a:lnTo>
                    <a:pt x="1561" y="7573"/>
                  </a:lnTo>
                  <a:lnTo>
                    <a:pt x="1588" y="7523"/>
                  </a:lnTo>
                  <a:lnTo>
                    <a:pt x="1615" y="7472"/>
                  </a:lnTo>
                  <a:lnTo>
                    <a:pt x="1641" y="7423"/>
                  </a:lnTo>
                  <a:lnTo>
                    <a:pt x="1669" y="7373"/>
                  </a:lnTo>
                  <a:lnTo>
                    <a:pt x="1695" y="7322"/>
                  </a:lnTo>
                  <a:lnTo>
                    <a:pt x="1724" y="7272"/>
                  </a:lnTo>
                  <a:lnTo>
                    <a:pt x="1751" y="7222"/>
                  </a:lnTo>
                  <a:lnTo>
                    <a:pt x="1780" y="7171"/>
                  </a:lnTo>
                  <a:lnTo>
                    <a:pt x="1807" y="7121"/>
                  </a:lnTo>
                  <a:lnTo>
                    <a:pt x="1837" y="7071"/>
                  </a:lnTo>
                  <a:lnTo>
                    <a:pt x="1867" y="7020"/>
                  </a:lnTo>
                  <a:lnTo>
                    <a:pt x="1896" y="6970"/>
                  </a:lnTo>
                  <a:lnTo>
                    <a:pt x="1926" y="6919"/>
                  </a:lnTo>
                  <a:lnTo>
                    <a:pt x="1956" y="6869"/>
                  </a:lnTo>
                  <a:lnTo>
                    <a:pt x="1987" y="6819"/>
                  </a:lnTo>
                  <a:lnTo>
                    <a:pt x="2018" y="6768"/>
                  </a:lnTo>
                  <a:lnTo>
                    <a:pt x="2048" y="6718"/>
                  </a:lnTo>
                  <a:lnTo>
                    <a:pt x="2080" y="6668"/>
                  </a:lnTo>
                  <a:lnTo>
                    <a:pt x="2113" y="6617"/>
                  </a:lnTo>
                  <a:lnTo>
                    <a:pt x="2145" y="6566"/>
                  </a:lnTo>
                  <a:lnTo>
                    <a:pt x="2177" y="6515"/>
                  </a:lnTo>
                  <a:lnTo>
                    <a:pt x="2209" y="6465"/>
                  </a:lnTo>
                  <a:lnTo>
                    <a:pt x="2243" y="6415"/>
                  </a:lnTo>
                  <a:lnTo>
                    <a:pt x="2277" y="6363"/>
                  </a:lnTo>
                  <a:lnTo>
                    <a:pt x="2310" y="6313"/>
                  </a:lnTo>
                  <a:lnTo>
                    <a:pt x="2345" y="6263"/>
                  </a:lnTo>
                  <a:lnTo>
                    <a:pt x="2380" y="6212"/>
                  </a:lnTo>
                  <a:lnTo>
                    <a:pt x="2414" y="6161"/>
                  </a:lnTo>
                  <a:lnTo>
                    <a:pt x="2450" y="6111"/>
                  </a:lnTo>
                  <a:lnTo>
                    <a:pt x="2486" y="6059"/>
                  </a:lnTo>
                  <a:lnTo>
                    <a:pt x="2521" y="6009"/>
                  </a:lnTo>
                  <a:lnTo>
                    <a:pt x="2557" y="5959"/>
                  </a:lnTo>
                  <a:lnTo>
                    <a:pt x="2595" y="5908"/>
                  </a:lnTo>
                  <a:lnTo>
                    <a:pt x="2631" y="5858"/>
                  </a:lnTo>
                  <a:lnTo>
                    <a:pt x="2669" y="5807"/>
                  </a:lnTo>
                  <a:lnTo>
                    <a:pt x="2707" y="5756"/>
                  </a:lnTo>
                  <a:lnTo>
                    <a:pt x="2744" y="5706"/>
                  </a:lnTo>
                  <a:lnTo>
                    <a:pt x="2783" y="5654"/>
                  </a:lnTo>
                  <a:lnTo>
                    <a:pt x="2822" y="5604"/>
                  </a:lnTo>
                  <a:lnTo>
                    <a:pt x="2863" y="5552"/>
                  </a:lnTo>
                  <a:lnTo>
                    <a:pt x="2901" y="5502"/>
                  </a:lnTo>
                  <a:lnTo>
                    <a:pt x="2941" y="5451"/>
                  </a:lnTo>
                  <a:lnTo>
                    <a:pt x="2982" y="5399"/>
                  </a:lnTo>
                  <a:lnTo>
                    <a:pt x="3022" y="5350"/>
                  </a:lnTo>
                  <a:lnTo>
                    <a:pt x="3063" y="5300"/>
                  </a:lnTo>
                  <a:lnTo>
                    <a:pt x="3106" y="5248"/>
                  </a:lnTo>
                  <a:lnTo>
                    <a:pt x="3148" y="5198"/>
                  </a:lnTo>
                  <a:lnTo>
                    <a:pt x="3189" y="5147"/>
                  </a:lnTo>
                  <a:lnTo>
                    <a:pt x="3232" y="5095"/>
                  </a:lnTo>
                  <a:lnTo>
                    <a:pt x="3275" y="5045"/>
                  </a:lnTo>
                  <a:lnTo>
                    <a:pt x="3319" y="4993"/>
                  </a:lnTo>
                  <a:lnTo>
                    <a:pt x="3362" y="4944"/>
                  </a:lnTo>
                  <a:lnTo>
                    <a:pt x="3407" y="4893"/>
                  </a:lnTo>
                  <a:lnTo>
                    <a:pt x="3451" y="4842"/>
                  </a:lnTo>
                  <a:lnTo>
                    <a:pt x="3497" y="4791"/>
                  </a:lnTo>
                  <a:lnTo>
                    <a:pt x="3541" y="4740"/>
                  </a:lnTo>
                  <a:lnTo>
                    <a:pt x="3588" y="4689"/>
                  </a:lnTo>
                  <a:lnTo>
                    <a:pt x="3634" y="4638"/>
                  </a:lnTo>
                  <a:lnTo>
                    <a:pt x="3681" y="4588"/>
                  </a:lnTo>
                  <a:lnTo>
                    <a:pt x="3727" y="4537"/>
                  </a:lnTo>
                  <a:lnTo>
                    <a:pt x="3774" y="4487"/>
                  </a:lnTo>
                  <a:lnTo>
                    <a:pt x="3823" y="4435"/>
                  </a:lnTo>
                  <a:lnTo>
                    <a:pt x="3871" y="4384"/>
                  </a:lnTo>
                  <a:lnTo>
                    <a:pt x="3919" y="4335"/>
                  </a:lnTo>
                  <a:lnTo>
                    <a:pt x="3968" y="4283"/>
                  </a:lnTo>
                  <a:lnTo>
                    <a:pt x="4018" y="4233"/>
                  </a:lnTo>
                  <a:lnTo>
                    <a:pt x="4069" y="4182"/>
                  </a:lnTo>
                  <a:lnTo>
                    <a:pt x="4118" y="4131"/>
                  </a:lnTo>
                  <a:close/>
                  <a:moveTo>
                    <a:pt x="16024" y="370"/>
                  </a:moveTo>
                  <a:lnTo>
                    <a:pt x="15317" y="340"/>
                  </a:lnTo>
                  <a:lnTo>
                    <a:pt x="15682" y="709"/>
                  </a:lnTo>
                  <a:lnTo>
                    <a:pt x="15615" y="711"/>
                  </a:lnTo>
                  <a:lnTo>
                    <a:pt x="15547" y="713"/>
                  </a:lnTo>
                  <a:lnTo>
                    <a:pt x="15480" y="715"/>
                  </a:lnTo>
                  <a:lnTo>
                    <a:pt x="15410" y="717"/>
                  </a:lnTo>
                  <a:lnTo>
                    <a:pt x="15274" y="721"/>
                  </a:lnTo>
                  <a:lnTo>
                    <a:pt x="15133" y="724"/>
                  </a:lnTo>
                  <a:lnTo>
                    <a:pt x="14848" y="730"/>
                  </a:lnTo>
                  <a:lnTo>
                    <a:pt x="14556" y="738"/>
                  </a:lnTo>
                  <a:lnTo>
                    <a:pt x="14484" y="740"/>
                  </a:lnTo>
                  <a:lnTo>
                    <a:pt x="14409" y="741"/>
                  </a:lnTo>
                  <a:lnTo>
                    <a:pt x="14335" y="743"/>
                  </a:lnTo>
                  <a:lnTo>
                    <a:pt x="14260" y="746"/>
                  </a:lnTo>
                  <a:lnTo>
                    <a:pt x="14183" y="748"/>
                  </a:lnTo>
                  <a:lnTo>
                    <a:pt x="14108" y="750"/>
                  </a:lnTo>
                  <a:lnTo>
                    <a:pt x="14032" y="753"/>
                  </a:lnTo>
                  <a:lnTo>
                    <a:pt x="13956" y="755"/>
                  </a:lnTo>
                  <a:lnTo>
                    <a:pt x="13879" y="758"/>
                  </a:lnTo>
                  <a:lnTo>
                    <a:pt x="13801" y="762"/>
                  </a:lnTo>
                  <a:lnTo>
                    <a:pt x="13724" y="765"/>
                  </a:lnTo>
                  <a:lnTo>
                    <a:pt x="13646" y="768"/>
                  </a:lnTo>
                  <a:lnTo>
                    <a:pt x="13567" y="772"/>
                  </a:lnTo>
                  <a:lnTo>
                    <a:pt x="13489" y="776"/>
                  </a:lnTo>
                  <a:lnTo>
                    <a:pt x="13409" y="781"/>
                  </a:lnTo>
                  <a:lnTo>
                    <a:pt x="13330" y="785"/>
                  </a:lnTo>
                  <a:lnTo>
                    <a:pt x="13251" y="790"/>
                  </a:lnTo>
                  <a:lnTo>
                    <a:pt x="13170" y="796"/>
                  </a:lnTo>
                  <a:lnTo>
                    <a:pt x="13090" y="801"/>
                  </a:lnTo>
                  <a:lnTo>
                    <a:pt x="13008" y="807"/>
                  </a:lnTo>
                  <a:lnTo>
                    <a:pt x="12969" y="810"/>
                  </a:lnTo>
                  <a:lnTo>
                    <a:pt x="12928" y="814"/>
                  </a:lnTo>
                  <a:lnTo>
                    <a:pt x="12887" y="817"/>
                  </a:lnTo>
                  <a:lnTo>
                    <a:pt x="12847" y="820"/>
                  </a:lnTo>
                  <a:lnTo>
                    <a:pt x="12805" y="824"/>
                  </a:lnTo>
                  <a:lnTo>
                    <a:pt x="12765" y="827"/>
                  </a:lnTo>
                  <a:lnTo>
                    <a:pt x="12724" y="830"/>
                  </a:lnTo>
                  <a:lnTo>
                    <a:pt x="12682" y="833"/>
                  </a:lnTo>
                  <a:lnTo>
                    <a:pt x="12642" y="837"/>
                  </a:lnTo>
                  <a:lnTo>
                    <a:pt x="12600" y="841"/>
                  </a:lnTo>
                  <a:lnTo>
                    <a:pt x="12559" y="845"/>
                  </a:lnTo>
                  <a:lnTo>
                    <a:pt x="12517" y="850"/>
                  </a:lnTo>
                  <a:lnTo>
                    <a:pt x="12477" y="854"/>
                  </a:lnTo>
                  <a:lnTo>
                    <a:pt x="12435" y="858"/>
                  </a:lnTo>
                  <a:lnTo>
                    <a:pt x="12392" y="863"/>
                  </a:lnTo>
                  <a:lnTo>
                    <a:pt x="12351" y="868"/>
                  </a:lnTo>
                  <a:lnTo>
                    <a:pt x="12309" y="872"/>
                  </a:lnTo>
                  <a:lnTo>
                    <a:pt x="12268" y="878"/>
                  </a:lnTo>
                  <a:lnTo>
                    <a:pt x="12226" y="883"/>
                  </a:lnTo>
                  <a:lnTo>
                    <a:pt x="12183" y="888"/>
                  </a:lnTo>
                  <a:lnTo>
                    <a:pt x="12141" y="894"/>
                  </a:lnTo>
                  <a:lnTo>
                    <a:pt x="12100" y="898"/>
                  </a:lnTo>
                  <a:lnTo>
                    <a:pt x="12057" y="903"/>
                  </a:lnTo>
                  <a:lnTo>
                    <a:pt x="12015" y="909"/>
                  </a:lnTo>
                  <a:lnTo>
                    <a:pt x="11973" y="915"/>
                  </a:lnTo>
                  <a:lnTo>
                    <a:pt x="11930" y="921"/>
                  </a:lnTo>
                  <a:lnTo>
                    <a:pt x="11887" y="927"/>
                  </a:lnTo>
                  <a:lnTo>
                    <a:pt x="11845" y="933"/>
                  </a:lnTo>
                  <a:lnTo>
                    <a:pt x="11803" y="939"/>
                  </a:lnTo>
                  <a:lnTo>
                    <a:pt x="11761" y="946"/>
                  </a:lnTo>
                  <a:lnTo>
                    <a:pt x="11716" y="952"/>
                  </a:lnTo>
                  <a:lnTo>
                    <a:pt x="11674" y="958"/>
                  </a:lnTo>
                  <a:lnTo>
                    <a:pt x="11631" y="964"/>
                  </a:lnTo>
                  <a:lnTo>
                    <a:pt x="11589" y="972"/>
                  </a:lnTo>
                  <a:lnTo>
                    <a:pt x="11545" y="979"/>
                  </a:lnTo>
                  <a:lnTo>
                    <a:pt x="11502" y="986"/>
                  </a:lnTo>
                  <a:lnTo>
                    <a:pt x="11459" y="994"/>
                  </a:lnTo>
                  <a:lnTo>
                    <a:pt x="11416" y="1001"/>
                  </a:lnTo>
                  <a:lnTo>
                    <a:pt x="11372" y="1009"/>
                  </a:lnTo>
                  <a:lnTo>
                    <a:pt x="11329" y="1017"/>
                  </a:lnTo>
                  <a:lnTo>
                    <a:pt x="11286" y="1025"/>
                  </a:lnTo>
                  <a:lnTo>
                    <a:pt x="11243" y="1033"/>
                  </a:lnTo>
                  <a:lnTo>
                    <a:pt x="11199" y="1042"/>
                  </a:lnTo>
                  <a:lnTo>
                    <a:pt x="11155" y="1050"/>
                  </a:lnTo>
                  <a:lnTo>
                    <a:pt x="11111" y="1059"/>
                  </a:lnTo>
                  <a:lnTo>
                    <a:pt x="11067" y="1067"/>
                  </a:lnTo>
                  <a:lnTo>
                    <a:pt x="11024" y="1076"/>
                  </a:lnTo>
                  <a:lnTo>
                    <a:pt x="10979" y="1085"/>
                  </a:lnTo>
                  <a:lnTo>
                    <a:pt x="10936" y="1094"/>
                  </a:lnTo>
                  <a:lnTo>
                    <a:pt x="10892" y="1104"/>
                  </a:lnTo>
                  <a:lnTo>
                    <a:pt x="10847" y="1114"/>
                  </a:lnTo>
                  <a:lnTo>
                    <a:pt x="10803" y="1122"/>
                  </a:lnTo>
                  <a:lnTo>
                    <a:pt x="10760" y="1133"/>
                  </a:lnTo>
                  <a:lnTo>
                    <a:pt x="10715" y="1143"/>
                  </a:lnTo>
                  <a:lnTo>
                    <a:pt x="10671" y="1155"/>
                  </a:lnTo>
                  <a:lnTo>
                    <a:pt x="10627" y="1165"/>
                  </a:lnTo>
                  <a:lnTo>
                    <a:pt x="10583" y="1175"/>
                  </a:lnTo>
                  <a:lnTo>
                    <a:pt x="10538" y="1186"/>
                  </a:lnTo>
                  <a:lnTo>
                    <a:pt x="10494" y="1197"/>
                  </a:lnTo>
                  <a:lnTo>
                    <a:pt x="10449" y="1209"/>
                  </a:lnTo>
                  <a:lnTo>
                    <a:pt x="10403" y="1219"/>
                  </a:lnTo>
                  <a:lnTo>
                    <a:pt x="10359" y="1231"/>
                  </a:lnTo>
                  <a:lnTo>
                    <a:pt x="10314" y="1243"/>
                  </a:lnTo>
                  <a:lnTo>
                    <a:pt x="10270" y="1255"/>
                  </a:lnTo>
                  <a:lnTo>
                    <a:pt x="10224" y="1267"/>
                  </a:lnTo>
                  <a:lnTo>
                    <a:pt x="10180" y="1279"/>
                  </a:lnTo>
                  <a:lnTo>
                    <a:pt x="10135" y="1293"/>
                  </a:lnTo>
                  <a:lnTo>
                    <a:pt x="10090" y="1306"/>
                  </a:lnTo>
                  <a:lnTo>
                    <a:pt x="10045" y="1318"/>
                  </a:lnTo>
                  <a:lnTo>
                    <a:pt x="10001" y="1332"/>
                  </a:lnTo>
                  <a:lnTo>
                    <a:pt x="9955" y="1345"/>
                  </a:lnTo>
                  <a:lnTo>
                    <a:pt x="9910" y="1358"/>
                  </a:lnTo>
                  <a:lnTo>
                    <a:pt x="9865" y="1372"/>
                  </a:lnTo>
                  <a:lnTo>
                    <a:pt x="9820" y="1387"/>
                  </a:lnTo>
                  <a:lnTo>
                    <a:pt x="9774" y="1401"/>
                  </a:lnTo>
                  <a:lnTo>
                    <a:pt x="9728" y="1415"/>
                  </a:lnTo>
                  <a:lnTo>
                    <a:pt x="9683" y="1431"/>
                  </a:lnTo>
                  <a:lnTo>
                    <a:pt x="9638" y="1446"/>
                  </a:lnTo>
                  <a:lnTo>
                    <a:pt x="9592" y="1460"/>
                  </a:lnTo>
                  <a:lnTo>
                    <a:pt x="9547" y="1476"/>
                  </a:lnTo>
                  <a:lnTo>
                    <a:pt x="9501" y="1492"/>
                  </a:lnTo>
                  <a:lnTo>
                    <a:pt x="9455" y="1507"/>
                  </a:lnTo>
                  <a:lnTo>
                    <a:pt x="9409" y="1523"/>
                  </a:lnTo>
                  <a:lnTo>
                    <a:pt x="9364" y="1540"/>
                  </a:lnTo>
                  <a:lnTo>
                    <a:pt x="9318" y="1555"/>
                  </a:lnTo>
                  <a:lnTo>
                    <a:pt x="9272" y="1573"/>
                  </a:lnTo>
                  <a:lnTo>
                    <a:pt x="9226" y="1591"/>
                  </a:lnTo>
                  <a:lnTo>
                    <a:pt x="9180" y="1607"/>
                  </a:lnTo>
                  <a:lnTo>
                    <a:pt x="9134" y="1625"/>
                  </a:lnTo>
                  <a:lnTo>
                    <a:pt x="9088" y="1641"/>
                  </a:lnTo>
                  <a:lnTo>
                    <a:pt x="9042" y="1660"/>
                  </a:lnTo>
                  <a:lnTo>
                    <a:pt x="8995" y="1678"/>
                  </a:lnTo>
                  <a:lnTo>
                    <a:pt x="8949" y="1696"/>
                  </a:lnTo>
                  <a:lnTo>
                    <a:pt x="8903" y="1716"/>
                  </a:lnTo>
                  <a:lnTo>
                    <a:pt x="8857" y="1734"/>
                  </a:lnTo>
                  <a:lnTo>
                    <a:pt x="8811" y="1754"/>
                  </a:lnTo>
                  <a:lnTo>
                    <a:pt x="8765" y="1774"/>
                  </a:lnTo>
                  <a:lnTo>
                    <a:pt x="8717" y="1792"/>
                  </a:lnTo>
                  <a:lnTo>
                    <a:pt x="8671" y="1813"/>
                  </a:lnTo>
                  <a:lnTo>
                    <a:pt x="8625" y="1832"/>
                  </a:lnTo>
                  <a:lnTo>
                    <a:pt x="8578" y="1854"/>
                  </a:lnTo>
                  <a:lnTo>
                    <a:pt x="8532" y="1874"/>
                  </a:lnTo>
                  <a:lnTo>
                    <a:pt x="8485" y="1895"/>
                  </a:lnTo>
                  <a:lnTo>
                    <a:pt x="8438" y="1915"/>
                  </a:lnTo>
                  <a:lnTo>
                    <a:pt x="8392" y="1937"/>
                  </a:lnTo>
                  <a:lnTo>
                    <a:pt x="8345" y="1958"/>
                  </a:lnTo>
                  <a:lnTo>
                    <a:pt x="8298" y="1982"/>
                  </a:lnTo>
                  <a:lnTo>
                    <a:pt x="8251" y="2003"/>
                  </a:lnTo>
                  <a:lnTo>
                    <a:pt x="8204" y="2026"/>
                  </a:lnTo>
                  <a:lnTo>
                    <a:pt x="8157" y="2048"/>
                  </a:lnTo>
                  <a:lnTo>
                    <a:pt x="8111" y="2072"/>
                  </a:lnTo>
                  <a:lnTo>
                    <a:pt x="8064" y="2095"/>
                  </a:lnTo>
                  <a:lnTo>
                    <a:pt x="8016" y="2120"/>
                  </a:lnTo>
                  <a:lnTo>
                    <a:pt x="7969" y="2143"/>
                  </a:lnTo>
                  <a:lnTo>
                    <a:pt x="7922" y="2168"/>
                  </a:lnTo>
                  <a:lnTo>
                    <a:pt x="7875" y="2192"/>
                  </a:lnTo>
                  <a:lnTo>
                    <a:pt x="7829" y="2217"/>
                  </a:lnTo>
                  <a:lnTo>
                    <a:pt x="7782" y="2241"/>
                  </a:lnTo>
                  <a:lnTo>
                    <a:pt x="7734" y="2268"/>
                  </a:lnTo>
                  <a:lnTo>
                    <a:pt x="7687" y="2293"/>
                  </a:lnTo>
                  <a:lnTo>
                    <a:pt x="7639" y="2320"/>
                  </a:lnTo>
                  <a:lnTo>
                    <a:pt x="7592" y="2345"/>
                  </a:lnTo>
                  <a:lnTo>
                    <a:pt x="7545" y="2373"/>
                  </a:lnTo>
                  <a:lnTo>
                    <a:pt x="7497" y="2400"/>
                  </a:lnTo>
                  <a:lnTo>
                    <a:pt x="7450" y="2426"/>
                  </a:lnTo>
                  <a:lnTo>
                    <a:pt x="7403" y="2454"/>
                  </a:lnTo>
                  <a:lnTo>
                    <a:pt x="7356" y="2481"/>
                  </a:lnTo>
                  <a:lnTo>
                    <a:pt x="7308" y="2510"/>
                  </a:lnTo>
                  <a:lnTo>
                    <a:pt x="7260" y="2539"/>
                  </a:lnTo>
                  <a:lnTo>
                    <a:pt x="7213" y="2567"/>
                  </a:lnTo>
                  <a:lnTo>
                    <a:pt x="7165" y="2596"/>
                  </a:lnTo>
                  <a:lnTo>
                    <a:pt x="7118" y="2625"/>
                  </a:lnTo>
                  <a:lnTo>
                    <a:pt x="7071" y="2655"/>
                  </a:lnTo>
                  <a:lnTo>
                    <a:pt x="7022" y="2686"/>
                  </a:lnTo>
                  <a:lnTo>
                    <a:pt x="6975" y="2715"/>
                  </a:lnTo>
                  <a:lnTo>
                    <a:pt x="6927" y="2747"/>
                  </a:lnTo>
                  <a:lnTo>
                    <a:pt x="6880" y="2777"/>
                  </a:lnTo>
                  <a:lnTo>
                    <a:pt x="6832" y="2808"/>
                  </a:lnTo>
                  <a:lnTo>
                    <a:pt x="6785" y="2841"/>
                  </a:lnTo>
                  <a:lnTo>
                    <a:pt x="6736" y="2872"/>
                  </a:lnTo>
                  <a:lnTo>
                    <a:pt x="6689" y="2904"/>
                  </a:lnTo>
                  <a:lnTo>
                    <a:pt x="6641" y="2937"/>
                  </a:lnTo>
                  <a:lnTo>
                    <a:pt x="6594" y="2970"/>
                  </a:lnTo>
                  <a:lnTo>
                    <a:pt x="6546" y="3004"/>
                  </a:lnTo>
                  <a:lnTo>
                    <a:pt x="6497" y="3037"/>
                  </a:lnTo>
                  <a:lnTo>
                    <a:pt x="6450" y="3070"/>
                  </a:lnTo>
                  <a:lnTo>
                    <a:pt x="6402" y="3106"/>
                  </a:lnTo>
                  <a:lnTo>
                    <a:pt x="6355" y="3140"/>
                  </a:lnTo>
                  <a:lnTo>
                    <a:pt x="6307" y="3175"/>
                  </a:lnTo>
                  <a:lnTo>
                    <a:pt x="6258" y="3209"/>
                  </a:lnTo>
                  <a:lnTo>
                    <a:pt x="6209" y="3247"/>
                  </a:lnTo>
                  <a:lnTo>
                    <a:pt x="6161" y="3282"/>
                  </a:lnTo>
                  <a:lnTo>
                    <a:pt x="6114" y="3318"/>
                  </a:lnTo>
                  <a:lnTo>
                    <a:pt x="6066" y="3356"/>
                  </a:lnTo>
                  <a:lnTo>
                    <a:pt x="6017" y="3393"/>
                  </a:lnTo>
                  <a:lnTo>
                    <a:pt x="5969" y="3429"/>
                  </a:lnTo>
                  <a:lnTo>
                    <a:pt x="5922" y="3468"/>
                  </a:lnTo>
                  <a:lnTo>
                    <a:pt x="5874" y="3507"/>
                  </a:lnTo>
                  <a:lnTo>
                    <a:pt x="5826" y="3545"/>
                  </a:lnTo>
                  <a:lnTo>
                    <a:pt x="5777" y="3583"/>
                  </a:lnTo>
                  <a:lnTo>
                    <a:pt x="5729" y="3623"/>
                  </a:lnTo>
                  <a:lnTo>
                    <a:pt x="5680" y="3663"/>
                  </a:lnTo>
                  <a:lnTo>
                    <a:pt x="5632" y="3702"/>
                  </a:lnTo>
                  <a:lnTo>
                    <a:pt x="5585" y="3743"/>
                  </a:lnTo>
                  <a:lnTo>
                    <a:pt x="5536" y="3785"/>
                  </a:lnTo>
                  <a:lnTo>
                    <a:pt x="5488" y="3825"/>
                  </a:lnTo>
                  <a:lnTo>
                    <a:pt x="5440" y="3866"/>
                  </a:lnTo>
                  <a:lnTo>
                    <a:pt x="5392" y="3910"/>
                  </a:lnTo>
                  <a:lnTo>
                    <a:pt x="5343" y="3951"/>
                  </a:lnTo>
                  <a:lnTo>
                    <a:pt x="5294" y="3993"/>
                  </a:lnTo>
                  <a:lnTo>
                    <a:pt x="5246" y="4036"/>
                  </a:lnTo>
                  <a:lnTo>
                    <a:pt x="5198" y="4081"/>
                  </a:lnTo>
                  <a:lnTo>
                    <a:pt x="5151" y="4124"/>
                  </a:lnTo>
                  <a:lnTo>
                    <a:pt x="5103" y="4168"/>
                  </a:lnTo>
                  <a:lnTo>
                    <a:pt x="5053" y="4213"/>
                  </a:lnTo>
                  <a:lnTo>
                    <a:pt x="5005" y="4259"/>
                  </a:lnTo>
                  <a:lnTo>
                    <a:pt x="4957" y="4303"/>
                  </a:lnTo>
                  <a:lnTo>
                    <a:pt x="4909" y="4350"/>
                  </a:lnTo>
                  <a:lnTo>
                    <a:pt x="4861" y="4395"/>
                  </a:lnTo>
                  <a:lnTo>
                    <a:pt x="4812" y="4443"/>
                  </a:lnTo>
                  <a:lnTo>
                    <a:pt x="4763" y="4490"/>
                  </a:lnTo>
                  <a:lnTo>
                    <a:pt x="4715" y="4537"/>
                  </a:lnTo>
                  <a:lnTo>
                    <a:pt x="4667" y="4584"/>
                  </a:lnTo>
                  <a:lnTo>
                    <a:pt x="4619" y="4634"/>
                  </a:lnTo>
                  <a:lnTo>
                    <a:pt x="4118" y="4131"/>
                  </a:lnTo>
                  <a:lnTo>
                    <a:pt x="4168" y="4082"/>
                  </a:lnTo>
                  <a:lnTo>
                    <a:pt x="4219" y="4031"/>
                  </a:lnTo>
                  <a:lnTo>
                    <a:pt x="4269" y="3981"/>
                  </a:lnTo>
                  <a:lnTo>
                    <a:pt x="4321" y="3932"/>
                  </a:lnTo>
                  <a:lnTo>
                    <a:pt x="4370" y="3883"/>
                  </a:lnTo>
                  <a:lnTo>
                    <a:pt x="4421" y="3835"/>
                  </a:lnTo>
                  <a:lnTo>
                    <a:pt x="4472" y="3787"/>
                  </a:lnTo>
                  <a:lnTo>
                    <a:pt x="4522" y="3739"/>
                  </a:lnTo>
                  <a:lnTo>
                    <a:pt x="4574" y="3693"/>
                  </a:lnTo>
                  <a:lnTo>
                    <a:pt x="4623" y="3646"/>
                  </a:lnTo>
                  <a:lnTo>
                    <a:pt x="4674" y="3599"/>
                  </a:lnTo>
                  <a:lnTo>
                    <a:pt x="4724" y="3553"/>
                  </a:lnTo>
                  <a:lnTo>
                    <a:pt x="4775" y="3508"/>
                  </a:lnTo>
                  <a:lnTo>
                    <a:pt x="4827" y="3462"/>
                  </a:lnTo>
                  <a:lnTo>
                    <a:pt x="4877" y="3417"/>
                  </a:lnTo>
                  <a:lnTo>
                    <a:pt x="4927" y="3373"/>
                  </a:lnTo>
                  <a:lnTo>
                    <a:pt x="4977" y="3329"/>
                  </a:lnTo>
                  <a:lnTo>
                    <a:pt x="5028" y="3286"/>
                  </a:lnTo>
                  <a:lnTo>
                    <a:pt x="5079" y="3242"/>
                  </a:lnTo>
                  <a:lnTo>
                    <a:pt x="5130" y="3198"/>
                  </a:lnTo>
                  <a:lnTo>
                    <a:pt x="5181" y="3157"/>
                  </a:lnTo>
                  <a:lnTo>
                    <a:pt x="5231" y="3115"/>
                  </a:lnTo>
                  <a:lnTo>
                    <a:pt x="5280" y="3072"/>
                  </a:lnTo>
                  <a:lnTo>
                    <a:pt x="5332" y="3032"/>
                  </a:lnTo>
                  <a:lnTo>
                    <a:pt x="5382" y="2991"/>
                  </a:lnTo>
                  <a:lnTo>
                    <a:pt x="5433" y="2951"/>
                  </a:lnTo>
                  <a:lnTo>
                    <a:pt x="5484" y="2909"/>
                  </a:lnTo>
                  <a:lnTo>
                    <a:pt x="5534" y="2871"/>
                  </a:lnTo>
                  <a:lnTo>
                    <a:pt x="5586" y="2831"/>
                  </a:lnTo>
                  <a:lnTo>
                    <a:pt x="5636" y="2791"/>
                  </a:lnTo>
                  <a:lnTo>
                    <a:pt x="5687" y="2753"/>
                  </a:lnTo>
                  <a:lnTo>
                    <a:pt x="5737" y="2715"/>
                  </a:lnTo>
                  <a:lnTo>
                    <a:pt x="5788" y="2677"/>
                  </a:lnTo>
                  <a:lnTo>
                    <a:pt x="5838" y="2639"/>
                  </a:lnTo>
                  <a:lnTo>
                    <a:pt x="5888" y="2602"/>
                  </a:lnTo>
                  <a:lnTo>
                    <a:pt x="5939" y="2565"/>
                  </a:lnTo>
                  <a:lnTo>
                    <a:pt x="5989" y="2528"/>
                  </a:lnTo>
                  <a:lnTo>
                    <a:pt x="6039" y="2492"/>
                  </a:lnTo>
                  <a:lnTo>
                    <a:pt x="6091" y="2456"/>
                  </a:lnTo>
                  <a:lnTo>
                    <a:pt x="6141" y="2420"/>
                  </a:lnTo>
                  <a:lnTo>
                    <a:pt x="6191" y="2385"/>
                  </a:lnTo>
                  <a:lnTo>
                    <a:pt x="6242" y="2350"/>
                  </a:lnTo>
                  <a:lnTo>
                    <a:pt x="6293" y="2317"/>
                  </a:lnTo>
                  <a:lnTo>
                    <a:pt x="6343" y="2283"/>
                  </a:lnTo>
                  <a:lnTo>
                    <a:pt x="6394" y="2248"/>
                  </a:lnTo>
                  <a:lnTo>
                    <a:pt x="6444" y="2215"/>
                  </a:lnTo>
                  <a:lnTo>
                    <a:pt x="6494" y="2182"/>
                  </a:lnTo>
                  <a:lnTo>
                    <a:pt x="6545" y="2149"/>
                  </a:lnTo>
                  <a:lnTo>
                    <a:pt x="6596" y="2118"/>
                  </a:lnTo>
                  <a:lnTo>
                    <a:pt x="6646" y="2084"/>
                  </a:lnTo>
                  <a:lnTo>
                    <a:pt x="6696" y="2052"/>
                  </a:lnTo>
                  <a:lnTo>
                    <a:pt x="6746" y="2022"/>
                  </a:lnTo>
                  <a:lnTo>
                    <a:pt x="6797" y="1991"/>
                  </a:lnTo>
                  <a:lnTo>
                    <a:pt x="6847" y="1960"/>
                  </a:lnTo>
                  <a:lnTo>
                    <a:pt x="6897" y="1929"/>
                  </a:lnTo>
                  <a:lnTo>
                    <a:pt x="6947" y="1899"/>
                  </a:lnTo>
                  <a:lnTo>
                    <a:pt x="6997" y="1870"/>
                  </a:lnTo>
                  <a:lnTo>
                    <a:pt x="7048" y="1840"/>
                  </a:lnTo>
                  <a:lnTo>
                    <a:pt x="7098" y="1811"/>
                  </a:lnTo>
                  <a:lnTo>
                    <a:pt x="7148" y="1782"/>
                  </a:lnTo>
                  <a:lnTo>
                    <a:pt x="7198" y="1753"/>
                  </a:lnTo>
                  <a:lnTo>
                    <a:pt x="7248" y="1726"/>
                  </a:lnTo>
                  <a:lnTo>
                    <a:pt x="7299" y="1697"/>
                  </a:lnTo>
                  <a:lnTo>
                    <a:pt x="7349" y="1670"/>
                  </a:lnTo>
                  <a:lnTo>
                    <a:pt x="7399" y="1642"/>
                  </a:lnTo>
                  <a:lnTo>
                    <a:pt x="7448" y="1616"/>
                  </a:lnTo>
                  <a:lnTo>
                    <a:pt x="7498" y="1589"/>
                  </a:lnTo>
                  <a:lnTo>
                    <a:pt x="7549" y="1564"/>
                  </a:lnTo>
                  <a:lnTo>
                    <a:pt x="7598" y="1536"/>
                  </a:lnTo>
                  <a:lnTo>
                    <a:pt x="7648" y="1512"/>
                  </a:lnTo>
                  <a:lnTo>
                    <a:pt x="7698" y="1486"/>
                  </a:lnTo>
                  <a:lnTo>
                    <a:pt x="7747" y="1461"/>
                  </a:lnTo>
                  <a:lnTo>
                    <a:pt x="7798" y="1436"/>
                  </a:lnTo>
                  <a:lnTo>
                    <a:pt x="7847" y="1411"/>
                  </a:lnTo>
                  <a:lnTo>
                    <a:pt x="7897" y="1387"/>
                  </a:lnTo>
                  <a:lnTo>
                    <a:pt x="7946" y="1364"/>
                  </a:lnTo>
                  <a:lnTo>
                    <a:pt x="7996" y="1339"/>
                  </a:lnTo>
                  <a:lnTo>
                    <a:pt x="8046" y="1317"/>
                  </a:lnTo>
                  <a:lnTo>
                    <a:pt x="8095" y="1293"/>
                  </a:lnTo>
                  <a:lnTo>
                    <a:pt x="8145" y="1270"/>
                  </a:lnTo>
                  <a:lnTo>
                    <a:pt x="8194" y="1247"/>
                  </a:lnTo>
                  <a:lnTo>
                    <a:pt x="8243" y="1226"/>
                  </a:lnTo>
                  <a:lnTo>
                    <a:pt x="8293" y="1203"/>
                  </a:lnTo>
                  <a:lnTo>
                    <a:pt x="8342" y="1182"/>
                  </a:lnTo>
                  <a:lnTo>
                    <a:pt x="8391" y="1160"/>
                  </a:lnTo>
                  <a:lnTo>
                    <a:pt x="8440" y="1139"/>
                  </a:lnTo>
                  <a:lnTo>
                    <a:pt x="8489" y="1117"/>
                  </a:lnTo>
                  <a:lnTo>
                    <a:pt x="8539" y="1097"/>
                  </a:lnTo>
                  <a:lnTo>
                    <a:pt x="8588" y="1078"/>
                  </a:lnTo>
                  <a:lnTo>
                    <a:pt x="8637" y="1057"/>
                  </a:lnTo>
                  <a:lnTo>
                    <a:pt x="8686" y="1038"/>
                  </a:lnTo>
                  <a:lnTo>
                    <a:pt x="8735" y="1018"/>
                  </a:lnTo>
                  <a:lnTo>
                    <a:pt x="8785" y="998"/>
                  </a:lnTo>
                  <a:lnTo>
                    <a:pt x="8833" y="980"/>
                  </a:lnTo>
                  <a:lnTo>
                    <a:pt x="8882" y="960"/>
                  </a:lnTo>
                  <a:lnTo>
                    <a:pt x="8930" y="942"/>
                  </a:lnTo>
                  <a:lnTo>
                    <a:pt x="8979" y="923"/>
                  </a:lnTo>
                  <a:lnTo>
                    <a:pt x="9029" y="906"/>
                  </a:lnTo>
                  <a:lnTo>
                    <a:pt x="9077" y="889"/>
                  </a:lnTo>
                  <a:lnTo>
                    <a:pt x="9125" y="869"/>
                  </a:lnTo>
                  <a:lnTo>
                    <a:pt x="9174" y="853"/>
                  </a:lnTo>
                  <a:lnTo>
                    <a:pt x="9222" y="836"/>
                  </a:lnTo>
                  <a:lnTo>
                    <a:pt x="9271" y="819"/>
                  </a:lnTo>
                  <a:lnTo>
                    <a:pt x="9320" y="803"/>
                  </a:lnTo>
                  <a:lnTo>
                    <a:pt x="9368" y="787"/>
                  </a:lnTo>
                  <a:lnTo>
                    <a:pt x="9416" y="770"/>
                  </a:lnTo>
                  <a:lnTo>
                    <a:pt x="9464" y="755"/>
                  </a:lnTo>
                  <a:lnTo>
                    <a:pt x="9513" y="740"/>
                  </a:lnTo>
                  <a:lnTo>
                    <a:pt x="9561" y="723"/>
                  </a:lnTo>
                  <a:lnTo>
                    <a:pt x="9609" y="708"/>
                  </a:lnTo>
                  <a:lnTo>
                    <a:pt x="9657" y="694"/>
                  </a:lnTo>
                  <a:lnTo>
                    <a:pt x="9704" y="679"/>
                  </a:lnTo>
                  <a:lnTo>
                    <a:pt x="9753" y="664"/>
                  </a:lnTo>
                  <a:lnTo>
                    <a:pt x="9801" y="650"/>
                  </a:lnTo>
                  <a:lnTo>
                    <a:pt x="9848" y="637"/>
                  </a:lnTo>
                  <a:lnTo>
                    <a:pt x="9896" y="622"/>
                  </a:lnTo>
                  <a:lnTo>
                    <a:pt x="9944" y="609"/>
                  </a:lnTo>
                  <a:lnTo>
                    <a:pt x="9991" y="595"/>
                  </a:lnTo>
                  <a:lnTo>
                    <a:pt x="10039" y="583"/>
                  </a:lnTo>
                  <a:lnTo>
                    <a:pt x="10087" y="569"/>
                  </a:lnTo>
                  <a:lnTo>
                    <a:pt x="10134" y="556"/>
                  </a:lnTo>
                  <a:lnTo>
                    <a:pt x="10181" y="544"/>
                  </a:lnTo>
                  <a:lnTo>
                    <a:pt x="10228" y="532"/>
                  </a:lnTo>
                  <a:lnTo>
                    <a:pt x="10275" y="519"/>
                  </a:lnTo>
                  <a:lnTo>
                    <a:pt x="10322" y="508"/>
                  </a:lnTo>
                  <a:lnTo>
                    <a:pt x="10369" y="496"/>
                  </a:lnTo>
                  <a:lnTo>
                    <a:pt x="10416" y="485"/>
                  </a:lnTo>
                  <a:lnTo>
                    <a:pt x="10463" y="473"/>
                  </a:lnTo>
                  <a:lnTo>
                    <a:pt x="10511" y="462"/>
                  </a:lnTo>
                  <a:lnTo>
                    <a:pt x="10557" y="451"/>
                  </a:lnTo>
                  <a:lnTo>
                    <a:pt x="10604" y="440"/>
                  </a:lnTo>
                  <a:lnTo>
                    <a:pt x="10651" y="430"/>
                  </a:lnTo>
                  <a:lnTo>
                    <a:pt x="10697" y="419"/>
                  </a:lnTo>
                  <a:lnTo>
                    <a:pt x="10743" y="409"/>
                  </a:lnTo>
                  <a:lnTo>
                    <a:pt x="10790" y="399"/>
                  </a:lnTo>
                  <a:lnTo>
                    <a:pt x="10836" y="390"/>
                  </a:lnTo>
                  <a:lnTo>
                    <a:pt x="10882" y="381"/>
                  </a:lnTo>
                  <a:lnTo>
                    <a:pt x="10928" y="371"/>
                  </a:lnTo>
                  <a:lnTo>
                    <a:pt x="10974" y="361"/>
                  </a:lnTo>
                  <a:lnTo>
                    <a:pt x="11020" y="352"/>
                  </a:lnTo>
                  <a:lnTo>
                    <a:pt x="11066" y="344"/>
                  </a:lnTo>
                  <a:lnTo>
                    <a:pt x="11112" y="335"/>
                  </a:lnTo>
                  <a:lnTo>
                    <a:pt x="11158" y="327"/>
                  </a:lnTo>
                  <a:lnTo>
                    <a:pt x="11204" y="318"/>
                  </a:lnTo>
                  <a:lnTo>
                    <a:pt x="11250" y="308"/>
                  </a:lnTo>
                  <a:lnTo>
                    <a:pt x="11294" y="301"/>
                  </a:lnTo>
                  <a:lnTo>
                    <a:pt x="11340" y="293"/>
                  </a:lnTo>
                  <a:lnTo>
                    <a:pt x="11385" y="285"/>
                  </a:lnTo>
                  <a:lnTo>
                    <a:pt x="11431" y="278"/>
                  </a:lnTo>
                  <a:lnTo>
                    <a:pt x="11475" y="271"/>
                  </a:lnTo>
                  <a:lnTo>
                    <a:pt x="11521" y="264"/>
                  </a:lnTo>
                  <a:lnTo>
                    <a:pt x="11566" y="257"/>
                  </a:lnTo>
                  <a:lnTo>
                    <a:pt x="11611" y="249"/>
                  </a:lnTo>
                  <a:lnTo>
                    <a:pt x="11655" y="242"/>
                  </a:lnTo>
                  <a:lnTo>
                    <a:pt x="11700" y="236"/>
                  </a:lnTo>
                  <a:lnTo>
                    <a:pt x="11746" y="229"/>
                  </a:lnTo>
                  <a:lnTo>
                    <a:pt x="11790" y="223"/>
                  </a:lnTo>
                  <a:lnTo>
                    <a:pt x="11834" y="217"/>
                  </a:lnTo>
                  <a:lnTo>
                    <a:pt x="11878" y="211"/>
                  </a:lnTo>
                  <a:lnTo>
                    <a:pt x="11923" y="205"/>
                  </a:lnTo>
                  <a:lnTo>
                    <a:pt x="11967" y="200"/>
                  </a:lnTo>
                  <a:lnTo>
                    <a:pt x="12011" y="194"/>
                  </a:lnTo>
                  <a:lnTo>
                    <a:pt x="12056" y="188"/>
                  </a:lnTo>
                  <a:lnTo>
                    <a:pt x="12100" y="181"/>
                  </a:lnTo>
                  <a:lnTo>
                    <a:pt x="12143" y="176"/>
                  </a:lnTo>
                  <a:lnTo>
                    <a:pt x="12187" y="171"/>
                  </a:lnTo>
                  <a:lnTo>
                    <a:pt x="12232" y="166"/>
                  </a:lnTo>
                  <a:lnTo>
                    <a:pt x="12274" y="161"/>
                  </a:lnTo>
                  <a:lnTo>
                    <a:pt x="12318" y="157"/>
                  </a:lnTo>
                  <a:lnTo>
                    <a:pt x="12360" y="152"/>
                  </a:lnTo>
                  <a:lnTo>
                    <a:pt x="12404" y="148"/>
                  </a:lnTo>
                  <a:lnTo>
                    <a:pt x="12447" y="143"/>
                  </a:lnTo>
                  <a:lnTo>
                    <a:pt x="12490" y="139"/>
                  </a:lnTo>
                  <a:lnTo>
                    <a:pt x="12534" y="135"/>
                  </a:lnTo>
                  <a:lnTo>
                    <a:pt x="12576" y="131"/>
                  </a:lnTo>
                  <a:lnTo>
                    <a:pt x="12619" y="127"/>
                  </a:lnTo>
                  <a:lnTo>
                    <a:pt x="12662" y="124"/>
                  </a:lnTo>
                  <a:lnTo>
                    <a:pt x="12703" y="118"/>
                  </a:lnTo>
                  <a:lnTo>
                    <a:pt x="12747" y="115"/>
                  </a:lnTo>
                  <a:lnTo>
                    <a:pt x="12789" y="111"/>
                  </a:lnTo>
                  <a:lnTo>
                    <a:pt x="12832" y="108"/>
                  </a:lnTo>
                  <a:lnTo>
                    <a:pt x="12873" y="105"/>
                  </a:lnTo>
                  <a:lnTo>
                    <a:pt x="12915" y="102"/>
                  </a:lnTo>
                  <a:lnTo>
                    <a:pt x="12958" y="98"/>
                  </a:lnTo>
                  <a:lnTo>
                    <a:pt x="13041" y="92"/>
                  </a:lnTo>
                  <a:lnTo>
                    <a:pt x="13123" y="87"/>
                  </a:lnTo>
                  <a:lnTo>
                    <a:pt x="13206" y="82"/>
                  </a:lnTo>
                  <a:lnTo>
                    <a:pt x="13289" y="77"/>
                  </a:lnTo>
                  <a:lnTo>
                    <a:pt x="13371" y="72"/>
                  </a:lnTo>
                  <a:lnTo>
                    <a:pt x="13452" y="68"/>
                  </a:lnTo>
                  <a:lnTo>
                    <a:pt x="13534" y="63"/>
                  </a:lnTo>
                  <a:lnTo>
                    <a:pt x="13613" y="60"/>
                  </a:lnTo>
                  <a:lnTo>
                    <a:pt x="13693" y="56"/>
                  </a:lnTo>
                  <a:lnTo>
                    <a:pt x="13774" y="53"/>
                  </a:lnTo>
                  <a:lnTo>
                    <a:pt x="13851" y="50"/>
                  </a:lnTo>
                  <a:lnTo>
                    <a:pt x="13930" y="46"/>
                  </a:lnTo>
                  <a:lnTo>
                    <a:pt x="14010" y="43"/>
                  </a:lnTo>
                  <a:lnTo>
                    <a:pt x="14086" y="40"/>
                  </a:lnTo>
                  <a:lnTo>
                    <a:pt x="14164" y="38"/>
                  </a:lnTo>
                  <a:lnTo>
                    <a:pt x="14241" y="36"/>
                  </a:lnTo>
                  <a:lnTo>
                    <a:pt x="14316" y="34"/>
                  </a:lnTo>
                  <a:lnTo>
                    <a:pt x="14392" y="32"/>
                  </a:lnTo>
                  <a:lnTo>
                    <a:pt x="14467" y="30"/>
                  </a:lnTo>
                  <a:lnTo>
                    <a:pt x="14543" y="28"/>
                  </a:lnTo>
                  <a:lnTo>
                    <a:pt x="14835" y="21"/>
                  </a:lnTo>
                  <a:lnTo>
                    <a:pt x="15119" y="15"/>
                  </a:lnTo>
                  <a:lnTo>
                    <a:pt x="15257" y="12"/>
                  </a:lnTo>
                  <a:lnTo>
                    <a:pt x="15394" y="8"/>
                  </a:lnTo>
                  <a:lnTo>
                    <a:pt x="15461" y="6"/>
                  </a:lnTo>
                  <a:lnTo>
                    <a:pt x="15528" y="4"/>
                  </a:lnTo>
                  <a:lnTo>
                    <a:pt x="15593" y="2"/>
                  </a:lnTo>
                  <a:lnTo>
                    <a:pt x="15659" y="0"/>
                  </a:lnTo>
                  <a:lnTo>
                    <a:pt x="16024" y="37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8" name="Cím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b="1" dirty="0" smtClean="0"/>
              <a:t>Course management</a:t>
            </a:r>
            <a:br>
              <a:rPr lang="en-US" altLang="hu-HU" b="1" dirty="0" smtClean="0"/>
            </a:br>
            <a:r>
              <a:rPr lang="en-US" altLang="hu-HU" b="1" dirty="0" smtClean="0"/>
              <a:t>and learning materials</a:t>
            </a:r>
            <a:endParaRPr lang="en-US" alt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91429" y="2636912"/>
            <a:ext cx="240026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After a successful login, you will see this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92662" y="3861048"/>
            <a:ext cx="2399028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You will find here all information (lecture notes, lecture slides etc.) about the course, as well as associated activities (message board of the lecturer, student forum, polls etc.)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3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Agency FB</vt:lpstr>
      <vt:lpstr>Arial</vt:lpstr>
      <vt:lpstr>Calibri</vt:lpstr>
      <vt:lpstr>Verdana</vt:lpstr>
      <vt:lpstr>Office-téma</vt:lpstr>
      <vt:lpstr>How to use education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Environmental Engineering</dc:title>
  <dc:creator>user</dc:creator>
  <cp:lastModifiedBy>benyo</cp:lastModifiedBy>
  <cp:revision>12</cp:revision>
  <dcterms:created xsi:type="dcterms:W3CDTF">2016-02-13T13:06:45Z</dcterms:created>
  <dcterms:modified xsi:type="dcterms:W3CDTF">2016-05-17T18:05:56Z</dcterms:modified>
</cp:coreProperties>
</file>